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540" r:id="rId2"/>
    <p:sldId id="584" r:id="rId3"/>
    <p:sldId id="585" r:id="rId4"/>
    <p:sldId id="586" r:id="rId5"/>
    <p:sldId id="588" r:id="rId6"/>
    <p:sldId id="542" r:id="rId7"/>
    <p:sldId id="591" r:id="rId8"/>
    <p:sldId id="592" r:id="rId9"/>
    <p:sldId id="546" r:id="rId10"/>
    <p:sldId id="553" r:id="rId11"/>
    <p:sldId id="547" r:id="rId12"/>
    <p:sldId id="554" r:id="rId13"/>
    <p:sldId id="545" r:id="rId14"/>
    <p:sldId id="550" r:id="rId15"/>
    <p:sldId id="613" r:id="rId16"/>
    <p:sldId id="587" r:id="rId17"/>
    <p:sldId id="590" r:id="rId18"/>
    <p:sldId id="607" r:id="rId19"/>
    <p:sldId id="609" r:id="rId20"/>
    <p:sldId id="610" r:id="rId21"/>
    <p:sldId id="549" r:id="rId22"/>
    <p:sldId id="551" r:id="rId23"/>
    <p:sldId id="593" r:id="rId24"/>
    <p:sldId id="594" r:id="rId25"/>
    <p:sldId id="595" r:id="rId26"/>
    <p:sldId id="612" r:id="rId27"/>
    <p:sldId id="602" r:id="rId28"/>
    <p:sldId id="603" r:id="rId29"/>
    <p:sldId id="604" r:id="rId30"/>
    <p:sldId id="605" r:id="rId31"/>
    <p:sldId id="606" r:id="rId32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pitchFamily="1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pitchFamily="1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pitchFamily="1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pitchFamily="1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66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27" d="100"/>
          <a:sy n="127" d="100"/>
        </p:scale>
        <p:origin x="-32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59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59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charset="0"/>
              </a:defRPr>
            </a:lvl1pPr>
          </a:lstStyle>
          <a:p>
            <a:pPr>
              <a:defRPr/>
            </a:pPr>
            <a:fld id="{6CCD908A-684D-3E4B-962C-8F3C646BD8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586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7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7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87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7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charset="0"/>
              </a:defRPr>
            </a:lvl1pPr>
          </a:lstStyle>
          <a:p>
            <a:pPr>
              <a:defRPr/>
            </a:pPr>
            <a:fld id="{3D03471D-68A0-134D-BA05-4BF710F876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5498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D3694BF-047C-314F-B87D-05FBE35CD032}" type="slidenum">
              <a:rPr lang="en-US">
                <a:latin typeface="Times New Roman" pitchFamily="1" charset="0"/>
              </a:rPr>
              <a:pPr/>
              <a:t>1</a:t>
            </a:fld>
            <a:endParaRPr lang="en-US">
              <a:latin typeface="Times New Roman" pitchFamily="1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3264B0-DAB0-3540-B7A8-46CFE80AF494}" type="slidenum">
              <a:rPr lang="en-US">
                <a:latin typeface="Times New Roman" pitchFamily="1" charset="0"/>
              </a:rPr>
              <a:pPr/>
              <a:t>10</a:t>
            </a:fld>
            <a:endParaRPr lang="en-US">
              <a:latin typeface="Times New Roman" pitchFamily="1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2142FC-0BF8-EE42-BF6D-89EC230C9E50}" type="slidenum">
              <a:rPr lang="en-US">
                <a:latin typeface="Times New Roman" pitchFamily="1" charset="0"/>
              </a:rPr>
              <a:pPr/>
              <a:t>11</a:t>
            </a:fld>
            <a:endParaRPr lang="en-US">
              <a:latin typeface="Times New Roman" pitchFamily="1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5F9E1C-F013-E344-89EA-AD625C89A46E}" type="slidenum">
              <a:rPr lang="en-US">
                <a:latin typeface="Times New Roman" pitchFamily="1" charset="0"/>
              </a:rPr>
              <a:pPr/>
              <a:t>12</a:t>
            </a:fld>
            <a:endParaRPr lang="en-US">
              <a:latin typeface="Times New Roman" pitchFamily="1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AE340E-AE23-CF49-B23C-B57D0C08B1DC}" type="slidenum">
              <a:rPr lang="en-US">
                <a:latin typeface="Times New Roman" pitchFamily="1" charset="0"/>
              </a:rPr>
              <a:pPr/>
              <a:t>13</a:t>
            </a:fld>
            <a:endParaRPr lang="en-US">
              <a:latin typeface="Times New Roman" pitchFamily="1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80D76F7-2769-A746-AE8E-C701C160A8F8}" type="slidenum">
              <a:rPr lang="en-US">
                <a:latin typeface="Times New Roman" pitchFamily="1" charset="0"/>
              </a:rPr>
              <a:pPr/>
              <a:t>14</a:t>
            </a:fld>
            <a:endParaRPr lang="en-US">
              <a:latin typeface="Times New Roman" pitchFamily="1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F85937-3106-9140-B39A-D692EB799FED}" type="slidenum">
              <a:rPr lang="en-US">
                <a:latin typeface="Times New Roman" pitchFamily="1" charset="0"/>
              </a:rPr>
              <a:pPr/>
              <a:t>15</a:t>
            </a:fld>
            <a:endParaRPr lang="en-US">
              <a:latin typeface="Times New Roman" pitchFamily="1" charset="0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3A6142-FB77-F743-98BF-E3D53B2B477B}" type="slidenum">
              <a:rPr lang="en-US">
                <a:latin typeface="Times New Roman" pitchFamily="1" charset="0"/>
              </a:rPr>
              <a:pPr/>
              <a:t>16</a:t>
            </a:fld>
            <a:endParaRPr lang="en-US">
              <a:latin typeface="Times New Roman" pitchFamily="1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03B729-699A-3F41-8D0F-B79F897AFD6F}" type="slidenum">
              <a:rPr lang="en-US">
                <a:latin typeface="Times New Roman" pitchFamily="1" charset="0"/>
              </a:rPr>
              <a:pPr/>
              <a:t>17</a:t>
            </a:fld>
            <a:endParaRPr lang="en-US">
              <a:latin typeface="Times New Roman" pitchFamily="1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>
              <a:latin typeface="Times New Roman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B35319-8EF6-7E4A-8E17-309559B347DB}" type="slidenum">
              <a:rPr lang="en-US">
                <a:latin typeface="Times New Roman" pitchFamily="1" charset="0"/>
              </a:rPr>
              <a:pPr/>
              <a:t>18</a:t>
            </a:fld>
            <a:endParaRPr lang="en-US">
              <a:latin typeface="Times New Roman" pitchFamily="1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>
              <a:latin typeface="Times New Roman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E7308F-854B-8B4D-8AC6-7C1D8FC5ED8E}" type="slidenum">
              <a:rPr lang="en-US">
                <a:latin typeface="Times New Roman" pitchFamily="1" charset="0"/>
              </a:rPr>
              <a:pPr/>
              <a:t>19</a:t>
            </a:fld>
            <a:endParaRPr lang="en-US">
              <a:latin typeface="Times New Roman" pitchFamily="1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B3A604-2BFB-B043-9F36-98B8C4454685}" type="slidenum">
              <a:rPr lang="en-US">
                <a:latin typeface="Times New Roman" pitchFamily="1" charset="0"/>
              </a:rPr>
              <a:pPr/>
              <a:t>2</a:t>
            </a:fld>
            <a:endParaRPr lang="en-US">
              <a:latin typeface="Times New Roman" pitchFamily="1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>
              <a:latin typeface="Times New Roman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3A6940-F02E-4241-BDB8-2D2BA0C50974}" type="slidenum">
              <a:rPr lang="en-US">
                <a:latin typeface="Times New Roman" pitchFamily="1" charset="0"/>
              </a:rPr>
              <a:pPr/>
              <a:t>20</a:t>
            </a:fld>
            <a:endParaRPr lang="en-US">
              <a:latin typeface="Times New Roman" pitchFamily="1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2FA3D4-CECB-474A-918F-94FD342DE75E}" type="slidenum">
              <a:rPr lang="en-US">
                <a:latin typeface="Times New Roman" pitchFamily="1" charset="0"/>
              </a:rPr>
              <a:pPr/>
              <a:t>21</a:t>
            </a:fld>
            <a:endParaRPr lang="en-US">
              <a:latin typeface="Times New Roman" pitchFamily="1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D9F95A-C7E7-BF45-BA68-FDBF6EC0E8EE}" type="slidenum">
              <a:rPr lang="en-US">
                <a:latin typeface="Times New Roman" pitchFamily="1" charset="0"/>
              </a:rPr>
              <a:pPr/>
              <a:t>22</a:t>
            </a:fld>
            <a:endParaRPr lang="en-US">
              <a:latin typeface="Times New Roman" pitchFamily="1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4489E0-117A-F341-BE06-4228D0113320}" type="slidenum">
              <a:rPr lang="en-US">
                <a:latin typeface="Times New Roman" pitchFamily="1" charset="0"/>
              </a:rPr>
              <a:pPr/>
              <a:t>23</a:t>
            </a:fld>
            <a:endParaRPr lang="en-US">
              <a:latin typeface="Times New Roman" pitchFamily="1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2DA17D-462F-A245-A6CB-546C1F268424}" type="slidenum">
              <a:rPr lang="en-US">
                <a:latin typeface="Times New Roman" pitchFamily="1" charset="0"/>
              </a:rPr>
              <a:pPr/>
              <a:t>24</a:t>
            </a:fld>
            <a:endParaRPr lang="en-US">
              <a:latin typeface="Times New Roman" pitchFamily="1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>
              <a:latin typeface="Times New Roman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7E8400-36CB-0C49-993F-9074DDDE310A}" type="slidenum">
              <a:rPr lang="en-US">
                <a:latin typeface="Times New Roman" pitchFamily="1" charset="0"/>
              </a:rPr>
              <a:pPr/>
              <a:t>25</a:t>
            </a:fld>
            <a:endParaRPr lang="en-US">
              <a:latin typeface="Times New Roman" pitchFamily="1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>
              <a:latin typeface="Times New Roman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276D04-9875-6746-A8D5-8CEF2EA67C43}" type="slidenum">
              <a:rPr lang="en-US">
                <a:latin typeface="Times New Roman" pitchFamily="1" charset="0"/>
              </a:rPr>
              <a:pPr/>
              <a:t>26</a:t>
            </a:fld>
            <a:endParaRPr lang="en-US">
              <a:latin typeface="Times New Roman" pitchFamily="1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>
              <a:latin typeface="Times New Roman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E0055F-ADE4-8947-B246-8598AD4A61D2}" type="slidenum">
              <a:rPr lang="en-US">
                <a:latin typeface="Times New Roman" pitchFamily="1" charset="0"/>
              </a:rPr>
              <a:pPr/>
              <a:t>27</a:t>
            </a:fld>
            <a:endParaRPr lang="en-US">
              <a:latin typeface="Times New Roman" pitchFamily="1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>
              <a:latin typeface="Times New Roman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B2E518-58C3-2B42-BA06-27A0FD381C99}" type="slidenum">
              <a:rPr lang="en-US">
                <a:latin typeface="Times New Roman" pitchFamily="1" charset="0"/>
              </a:rPr>
              <a:pPr/>
              <a:t>28</a:t>
            </a:fld>
            <a:endParaRPr lang="en-US">
              <a:latin typeface="Times New Roman" pitchFamily="1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>
              <a:latin typeface="Times New Roman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22B1A6-8243-A343-9E95-A993E25BECF3}" type="slidenum">
              <a:rPr lang="en-US">
                <a:latin typeface="Times New Roman" pitchFamily="1" charset="0"/>
              </a:rPr>
              <a:pPr/>
              <a:t>29</a:t>
            </a:fld>
            <a:endParaRPr lang="en-US">
              <a:latin typeface="Times New Roman" pitchFamily="1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2A4F286-9096-A943-8020-05CBC6F51A8F}" type="slidenum">
              <a:rPr lang="en-US">
                <a:latin typeface="Times New Roman" pitchFamily="1" charset="0"/>
              </a:rPr>
              <a:pPr/>
              <a:t>3</a:t>
            </a:fld>
            <a:endParaRPr lang="en-US">
              <a:latin typeface="Times New Roman" pitchFamily="1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>
              <a:latin typeface="Times New Roman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5F77F1-890A-F243-A204-0D4F6F7645B3}" type="slidenum">
              <a:rPr lang="en-US">
                <a:latin typeface="Times New Roman" pitchFamily="1" charset="0"/>
              </a:rPr>
              <a:pPr/>
              <a:t>30</a:t>
            </a:fld>
            <a:endParaRPr lang="en-US">
              <a:latin typeface="Times New Roman" pitchFamily="1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spcBef>
                <a:spcPct val="0"/>
              </a:spcBef>
            </a:pPr>
            <a:endParaRPr lang="en-US">
              <a:latin typeface="Times New Roman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F92493-E454-7D4A-BF30-328423324DFC}" type="slidenum">
              <a:rPr lang="en-US">
                <a:latin typeface="Times New Roman" pitchFamily="1" charset="0"/>
              </a:rPr>
              <a:pPr/>
              <a:t>31</a:t>
            </a:fld>
            <a:endParaRPr lang="en-US">
              <a:latin typeface="Times New Roman" pitchFamily="1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50F62C-2B75-8A49-A148-2499776E1EF0}" type="slidenum">
              <a:rPr lang="en-US">
                <a:latin typeface="Times New Roman" pitchFamily="1" charset="0"/>
              </a:rPr>
              <a:pPr/>
              <a:t>4</a:t>
            </a:fld>
            <a:endParaRPr lang="en-US">
              <a:latin typeface="Times New Roman" pitchFamily="1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E95996-4BF0-AF45-8459-DA315CF97DBF}" type="slidenum">
              <a:rPr lang="en-US">
                <a:latin typeface="Times New Roman" pitchFamily="1" charset="0"/>
              </a:rPr>
              <a:pPr/>
              <a:t>5</a:t>
            </a:fld>
            <a:endParaRPr lang="en-US">
              <a:latin typeface="Times New Roman" pitchFamily="1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827F67-456B-2548-B519-DF5D958CAD78}" type="slidenum">
              <a:rPr lang="en-US">
                <a:latin typeface="Times New Roman" pitchFamily="1" charset="0"/>
              </a:rPr>
              <a:pPr/>
              <a:t>6</a:t>
            </a:fld>
            <a:endParaRPr lang="en-US">
              <a:latin typeface="Times New Roman" pitchFamily="1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C61C90A-D843-A14A-92A6-823920047B43}" type="slidenum">
              <a:rPr lang="en-US">
                <a:latin typeface="Times New Roman" pitchFamily="1" charset="0"/>
              </a:rPr>
              <a:pPr/>
              <a:t>7</a:t>
            </a:fld>
            <a:endParaRPr lang="en-US">
              <a:latin typeface="Times New Roman" pitchFamily="1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289D0B-FA29-B44E-824E-5561D98659B8}" type="slidenum">
              <a:rPr lang="en-US">
                <a:latin typeface="Times New Roman" pitchFamily="1" charset="0"/>
              </a:rPr>
              <a:pPr/>
              <a:t>8</a:t>
            </a:fld>
            <a:endParaRPr lang="en-US">
              <a:latin typeface="Times New Roman" pitchFamily="1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1" charset="0"/>
              <a:ea typeface="ＭＳ Ｐゴシック" pitchFamily="1" charset="-128"/>
              <a:cs typeface="ＭＳ Ｐゴシック" pitchFamily="1" charset="-128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89C73E0-235B-724B-80A3-F1D13E480853}" type="slidenum">
              <a:rPr lang="en-US">
                <a:latin typeface="Times New Roman" pitchFamily="1" charset="0"/>
              </a:rPr>
              <a:pPr/>
              <a:t>9</a:t>
            </a:fld>
            <a:endParaRPr lang="en-US">
              <a:latin typeface="Times New Roman" pitchFamily="1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5ADC83-F5B0-F043-96E6-63D49BB40C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01846B-98F5-2B4A-9DBD-465EB61739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E1F422-CF5A-7044-8A0E-A22F9AB3B9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6EF1DA-D882-4249-907C-AB708FDCFF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4FF90E-991C-5A45-8F5D-1915D37BF1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5BE071-3819-6749-8086-C7F92CA5B6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785532-89A2-8544-8A73-D4E5D21F63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23F312-B748-9F40-8D24-283F1A63B2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7626EC-5423-CC41-BB1A-956201C430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4993A5-1BF1-3E44-BD16-2E89ACED25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CDE5EE-3AC6-5240-8CEE-C2DBA141BD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charset="0"/>
              </a:defRPr>
            </a:lvl1pPr>
          </a:lstStyle>
          <a:p>
            <a:pPr>
              <a:defRPr/>
            </a:pPr>
            <a:fld id="{75D2AE74-7CEA-1344-8FDA-2F1AA9BD8C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2" name="Group 2"/>
          <p:cNvGrpSpPr>
            <a:grpSpLocks/>
          </p:cNvGrpSpPr>
          <p:nvPr/>
        </p:nvGrpSpPr>
        <p:grpSpPr bwMode="auto">
          <a:xfrm>
            <a:off x="5486400" y="2362200"/>
            <a:ext cx="895350" cy="495300"/>
            <a:chOff x="1920" y="1344"/>
            <a:chExt cx="564" cy="312"/>
          </a:xfrm>
        </p:grpSpPr>
        <p:grpSp>
          <p:nvGrpSpPr>
            <p:cNvPr id="15421" name="Group 3"/>
            <p:cNvGrpSpPr>
              <a:grpSpLocks/>
            </p:cNvGrpSpPr>
            <p:nvPr/>
          </p:nvGrpSpPr>
          <p:grpSpPr bwMode="auto">
            <a:xfrm>
              <a:off x="2304" y="1344"/>
              <a:ext cx="180" cy="312"/>
              <a:chOff x="1620" y="2244"/>
              <a:chExt cx="180" cy="312"/>
            </a:xfrm>
          </p:grpSpPr>
          <p:sp>
            <p:nvSpPr>
              <p:cNvPr id="15423" name="Line 4"/>
              <p:cNvSpPr>
                <a:spLocks noChangeShapeType="1"/>
              </p:cNvSpPr>
              <p:nvPr/>
            </p:nvSpPr>
            <p:spPr bwMode="auto">
              <a:xfrm>
                <a:off x="1620" y="2252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24" name="Line 5"/>
              <p:cNvSpPr>
                <a:spLocks noChangeShapeType="1"/>
              </p:cNvSpPr>
              <p:nvPr/>
            </p:nvSpPr>
            <p:spPr bwMode="auto">
              <a:xfrm flipH="1">
                <a:off x="1708" y="2244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25" name="Line 6"/>
              <p:cNvSpPr>
                <a:spLocks noChangeShapeType="1"/>
              </p:cNvSpPr>
              <p:nvPr/>
            </p:nvSpPr>
            <p:spPr bwMode="auto">
              <a:xfrm>
                <a:off x="1716" y="2394"/>
                <a:ext cx="0" cy="162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422" name="Line 7"/>
            <p:cNvSpPr>
              <a:spLocks noChangeShapeType="1"/>
            </p:cNvSpPr>
            <p:nvPr/>
          </p:nvSpPr>
          <p:spPr bwMode="auto">
            <a:xfrm>
              <a:off x="1920" y="1536"/>
              <a:ext cx="288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363" name="Group 8"/>
          <p:cNvGrpSpPr>
            <a:grpSpLocks/>
          </p:cNvGrpSpPr>
          <p:nvPr/>
        </p:nvGrpSpPr>
        <p:grpSpPr bwMode="auto">
          <a:xfrm>
            <a:off x="3238500" y="1600200"/>
            <a:ext cx="2019300" cy="1866900"/>
            <a:chOff x="2040" y="2376"/>
            <a:chExt cx="1272" cy="1176"/>
          </a:xfrm>
        </p:grpSpPr>
        <p:sp>
          <p:nvSpPr>
            <p:cNvPr id="15395" name="Oval 9"/>
            <p:cNvSpPr>
              <a:spLocks noChangeArrowheads="1"/>
            </p:cNvSpPr>
            <p:nvPr/>
          </p:nvSpPr>
          <p:spPr bwMode="auto">
            <a:xfrm>
              <a:off x="2298" y="2568"/>
              <a:ext cx="768" cy="768"/>
            </a:xfrm>
            <a:prstGeom prst="ellipse">
              <a:avLst/>
            </a:prstGeom>
            <a:solidFill>
              <a:srgbClr val="66FF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>
                  <a:latin typeface="Comic Sans MS" pitchFamily="1" charset="0"/>
                </a:rPr>
                <a:t>B cell</a:t>
              </a:r>
            </a:p>
          </p:txBody>
        </p:sp>
        <p:grpSp>
          <p:nvGrpSpPr>
            <p:cNvPr id="15396" name="Group 10"/>
            <p:cNvGrpSpPr>
              <a:grpSpLocks/>
            </p:cNvGrpSpPr>
            <p:nvPr/>
          </p:nvGrpSpPr>
          <p:grpSpPr bwMode="auto">
            <a:xfrm>
              <a:off x="2040" y="2376"/>
              <a:ext cx="1272" cy="1176"/>
              <a:chOff x="414" y="912"/>
              <a:chExt cx="1272" cy="1176"/>
            </a:xfrm>
          </p:grpSpPr>
          <p:grpSp>
            <p:nvGrpSpPr>
              <p:cNvPr id="15397" name="Group 11"/>
              <p:cNvGrpSpPr>
                <a:grpSpLocks/>
              </p:cNvGrpSpPr>
              <p:nvPr/>
            </p:nvGrpSpPr>
            <p:grpSpPr bwMode="auto">
              <a:xfrm rot="-8716041">
                <a:off x="720" y="1728"/>
                <a:ext cx="180" cy="312"/>
                <a:chOff x="1620" y="2244"/>
                <a:chExt cx="180" cy="312"/>
              </a:xfrm>
            </p:grpSpPr>
            <p:sp>
              <p:nvSpPr>
                <p:cNvPr id="15418" name="Line 12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19" name="Line 13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20" name="Line 14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398" name="Group 15"/>
              <p:cNvGrpSpPr>
                <a:grpSpLocks/>
              </p:cNvGrpSpPr>
              <p:nvPr/>
            </p:nvGrpSpPr>
            <p:grpSpPr bwMode="auto">
              <a:xfrm rot="9657131">
                <a:off x="1152" y="1776"/>
                <a:ext cx="180" cy="312"/>
                <a:chOff x="1620" y="2244"/>
                <a:chExt cx="180" cy="312"/>
              </a:xfrm>
            </p:grpSpPr>
            <p:sp>
              <p:nvSpPr>
                <p:cNvPr id="15415" name="Line 16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16" name="Line 17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17" name="Line 18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399" name="Group 19"/>
              <p:cNvGrpSpPr>
                <a:grpSpLocks/>
              </p:cNvGrpSpPr>
              <p:nvPr/>
            </p:nvGrpSpPr>
            <p:grpSpPr bwMode="auto">
              <a:xfrm rot="5989436">
                <a:off x="1440" y="1392"/>
                <a:ext cx="180" cy="312"/>
                <a:chOff x="1620" y="2244"/>
                <a:chExt cx="180" cy="312"/>
              </a:xfrm>
            </p:grpSpPr>
            <p:sp>
              <p:nvSpPr>
                <p:cNvPr id="15412" name="Line 20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13" name="Line 21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14" name="Line 22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400" name="Group 23"/>
              <p:cNvGrpSpPr>
                <a:grpSpLocks/>
              </p:cNvGrpSpPr>
              <p:nvPr/>
            </p:nvGrpSpPr>
            <p:grpSpPr bwMode="auto">
              <a:xfrm rot="-5400000">
                <a:off x="480" y="1344"/>
                <a:ext cx="180" cy="312"/>
                <a:chOff x="1620" y="2244"/>
                <a:chExt cx="180" cy="312"/>
              </a:xfrm>
            </p:grpSpPr>
            <p:sp>
              <p:nvSpPr>
                <p:cNvPr id="15409" name="Line 24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10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11" name="Line 26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401" name="Group 27"/>
              <p:cNvGrpSpPr>
                <a:grpSpLocks/>
              </p:cNvGrpSpPr>
              <p:nvPr/>
            </p:nvGrpSpPr>
            <p:grpSpPr bwMode="auto">
              <a:xfrm rot="2332000">
                <a:off x="1212" y="936"/>
                <a:ext cx="180" cy="312"/>
                <a:chOff x="1620" y="2244"/>
                <a:chExt cx="180" cy="312"/>
              </a:xfrm>
            </p:grpSpPr>
            <p:sp>
              <p:nvSpPr>
                <p:cNvPr id="15406" name="Line 28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07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08" name="Line 30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402" name="Group 31"/>
              <p:cNvGrpSpPr>
                <a:grpSpLocks/>
              </p:cNvGrpSpPr>
              <p:nvPr/>
            </p:nvGrpSpPr>
            <p:grpSpPr bwMode="auto">
              <a:xfrm rot="-1131749">
                <a:off x="768" y="912"/>
                <a:ext cx="180" cy="312"/>
                <a:chOff x="1620" y="2244"/>
                <a:chExt cx="180" cy="312"/>
              </a:xfrm>
            </p:grpSpPr>
            <p:sp>
              <p:nvSpPr>
                <p:cNvPr id="15403" name="Line 32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04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05" name="Line 34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15364" name="AutoShape 35"/>
          <p:cNvSpPr>
            <a:spLocks noChangeArrowheads="1"/>
          </p:cNvSpPr>
          <p:nvPr/>
        </p:nvSpPr>
        <p:spPr bwMode="auto">
          <a:xfrm>
            <a:off x="381000" y="1524000"/>
            <a:ext cx="762000" cy="838200"/>
          </a:xfrm>
          <a:prstGeom prst="sun">
            <a:avLst>
              <a:gd name="adj" fmla="val 25000"/>
            </a:avLst>
          </a:prstGeom>
          <a:solidFill>
            <a:srgbClr val="FF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5" name="AutoShape 36"/>
          <p:cNvSpPr>
            <a:spLocks noChangeArrowheads="1"/>
          </p:cNvSpPr>
          <p:nvPr/>
        </p:nvSpPr>
        <p:spPr bwMode="auto">
          <a:xfrm>
            <a:off x="3810000" y="3314700"/>
            <a:ext cx="762000" cy="838200"/>
          </a:xfrm>
          <a:prstGeom prst="sun">
            <a:avLst>
              <a:gd name="adj" fmla="val 25000"/>
            </a:avLst>
          </a:prstGeom>
          <a:solidFill>
            <a:srgbClr val="FF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6" name="AutoShape 37"/>
          <p:cNvSpPr>
            <a:spLocks noChangeArrowheads="1"/>
          </p:cNvSpPr>
          <p:nvPr/>
        </p:nvSpPr>
        <p:spPr bwMode="auto">
          <a:xfrm>
            <a:off x="0" y="2133600"/>
            <a:ext cx="762000" cy="838200"/>
          </a:xfrm>
          <a:prstGeom prst="sun">
            <a:avLst>
              <a:gd name="adj" fmla="val 25000"/>
            </a:avLst>
          </a:prstGeom>
          <a:solidFill>
            <a:srgbClr val="FF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7" name="AutoShape 38"/>
          <p:cNvSpPr>
            <a:spLocks noChangeArrowheads="1"/>
          </p:cNvSpPr>
          <p:nvPr/>
        </p:nvSpPr>
        <p:spPr bwMode="auto">
          <a:xfrm>
            <a:off x="457200" y="2667000"/>
            <a:ext cx="762000" cy="838200"/>
          </a:xfrm>
          <a:prstGeom prst="sun">
            <a:avLst>
              <a:gd name="adj" fmla="val 25000"/>
            </a:avLst>
          </a:prstGeom>
          <a:solidFill>
            <a:srgbClr val="FF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8" name="AutoShape 39"/>
          <p:cNvSpPr>
            <a:spLocks noChangeArrowheads="1"/>
          </p:cNvSpPr>
          <p:nvPr/>
        </p:nvSpPr>
        <p:spPr bwMode="auto">
          <a:xfrm>
            <a:off x="609600" y="2057400"/>
            <a:ext cx="762000" cy="838200"/>
          </a:xfrm>
          <a:prstGeom prst="sun">
            <a:avLst>
              <a:gd name="adj" fmla="val 25000"/>
            </a:avLst>
          </a:prstGeom>
          <a:solidFill>
            <a:srgbClr val="FF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5369" name="Group 40"/>
          <p:cNvGrpSpPr>
            <a:grpSpLocks/>
          </p:cNvGrpSpPr>
          <p:nvPr/>
        </p:nvGrpSpPr>
        <p:grpSpPr bwMode="auto">
          <a:xfrm>
            <a:off x="6019800" y="1354138"/>
            <a:ext cx="2667000" cy="3008312"/>
            <a:chOff x="3936" y="816"/>
            <a:chExt cx="1680" cy="1895"/>
          </a:xfrm>
        </p:grpSpPr>
        <p:sp>
          <p:nvSpPr>
            <p:cNvPr id="15371" name="AutoShape 41"/>
            <p:cNvSpPr>
              <a:spLocks noChangeArrowheads="1"/>
            </p:cNvSpPr>
            <p:nvPr/>
          </p:nvSpPr>
          <p:spPr bwMode="auto">
            <a:xfrm>
              <a:off x="4069" y="1007"/>
              <a:ext cx="502" cy="552"/>
            </a:xfrm>
            <a:prstGeom prst="sun">
              <a:avLst>
                <a:gd name="adj" fmla="val 25000"/>
              </a:avLst>
            </a:prstGeom>
            <a:solidFill>
              <a:srgbClr val="FF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72" name="AutoShape 42"/>
            <p:cNvSpPr>
              <a:spLocks noChangeArrowheads="1"/>
            </p:cNvSpPr>
            <p:nvPr/>
          </p:nvSpPr>
          <p:spPr bwMode="auto">
            <a:xfrm>
              <a:off x="3936" y="1967"/>
              <a:ext cx="480" cy="528"/>
            </a:xfrm>
            <a:prstGeom prst="sun">
              <a:avLst>
                <a:gd name="adj" fmla="val 25000"/>
              </a:avLst>
            </a:prstGeom>
            <a:solidFill>
              <a:srgbClr val="FF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5373" name="Group 43"/>
            <p:cNvGrpSpPr>
              <a:grpSpLocks/>
            </p:cNvGrpSpPr>
            <p:nvPr/>
          </p:nvGrpSpPr>
          <p:grpSpPr bwMode="auto">
            <a:xfrm>
              <a:off x="4320" y="816"/>
              <a:ext cx="1296" cy="1895"/>
              <a:chOff x="4320" y="817"/>
              <a:chExt cx="1296" cy="1895"/>
            </a:xfrm>
          </p:grpSpPr>
          <p:sp>
            <p:nvSpPr>
              <p:cNvPr id="15374" name="AutoShape 44"/>
              <p:cNvSpPr>
                <a:spLocks noChangeArrowheads="1"/>
              </p:cNvSpPr>
              <p:nvPr/>
            </p:nvSpPr>
            <p:spPr bwMode="auto">
              <a:xfrm>
                <a:off x="4608" y="1008"/>
                <a:ext cx="480" cy="528"/>
              </a:xfrm>
              <a:prstGeom prst="sun">
                <a:avLst>
                  <a:gd name="adj" fmla="val 25000"/>
                </a:avLst>
              </a:prstGeom>
              <a:solidFill>
                <a:srgbClr val="FF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75" name="Line 45"/>
              <p:cNvSpPr>
                <a:spLocks noChangeShapeType="1"/>
              </p:cNvSpPr>
              <p:nvPr/>
            </p:nvSpPr>
            <p:spPr bwMode="auto">
              <a:xfrm rot="-8716041">
                <a:off x="5177" y="1211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76" name="Line 46"/>
              <p:cNvSpPr>
                <a:spLocks noChangeShapeType="1"/>
              </p:cNvSpPr>
              <p:nvPr/>
            </p:nvSpPr>
            <p:spPr bwMode="auto">
              <a:xfrm rot="12883959" flipH="1">
                <a:off x="5101" y="1167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77" name="Line 47"/>
              <p:cNvSpPr>
                <a:spLocks noChangeShapeType="1"/>
              </p:cNvSpPr>
              <p:nvPr/>
            </p:nvSpPr>
            <p:spPr bwMode="auto">
              <a:xfrm rot="-8716041">
                <a:off x="5263" y="1065"/>
                <a:ext cx="0" cy="162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78" name="Line 48"/>
              <p:cNvSpPr>
                <a:spLocks noChangeShapeType="1"/>
              </p:cNvSpPr>
              <p:nvPr/>
            </p:nvSpPr>
            <p:spPr bwMode="auto">
              <a:xfrm rot="-2711744">
                <a:off x="4975" y="2201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79" name="Line 49"/>
              <p:cNvSpPr>
                <a:spLocks noChangeShapeType="1"/>
              </p:cNvSpPr>
              <p:nvPr/>
            </p:nvSpPr>
            <p:spPr bwMode="auto">
              <a:xfrm rot="18888256" flipH="1">
                <a:off x="5031" y="2132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80" name="Line 50"/>
              <p:cNvSpPr>
                <a:spLocks noChangeShapeType="1"/>
              </p:cNvSpPr>
              <p:nvPr/>
            </p:nvSpPr>
            <p:spPr bwMode="auto">
              <a:xfrm rot="-2711744">
                <a:off x="5157" y="2265"/>
                <a:ext cx="0" cy="162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81" name="Line 51"/>
              <p:cNvSpPr>
                <a:spLocks noChangeShapeType="1"/>
              </p:cNvSpPr>
              <p:nvPr/>
            </p:nvSpPr>
            <p:spPr bwMode="auto">
              <a:xfrm>
                <a:off x="4320" y="2408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82" name="Line 52"/>
              <p:cNvSpPr>
                <a:spLocks noChangeShapeType="1"/>
              </p:cNvSpPr>
              <p:nvPr/>
            </p:nvSpPr>
            <p:spPr bwMode="auto">
              <a:xfrm flipH="1">
                <a:off x="4408" y="2400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83" name="Line 53"/>
              <p:cNvSpPr>
                <a:spLocks noChangeShapeType="1"/>
              </p:cNvSpPr>
              <p:nvPr/>
            </p:nvSpPr>
            <p:spPr bwMode="auto">
              <a:xfrm>
                <a:off x="4416" y="2550"/>
                <a:ext cx="0" cy="162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84" name="Line 54"/>
              <p:cNvSpPr>
                <a:spLocks noChangeShapeType="1"/>
              </p:cNvSpPr>
              <p:nvPr/>
            </p:nvSpPr>
            <p:spPr bwMode="auto">
              <a:xfrm rot="-5400000">
                <a:off x="4363" y="1925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85" name="Line 55"/>
              <p:cNvSpPr>
                <a:spLocks noChangeShapeType="1"/>
              </p:cNvSpPr>
              <p:nvPr/>
            </p:nvSpPr>
            <p:spPr bwMode="auto">
              <a:xfrm rot="16200000" flipH="1">
                <a:off x="4355" y="1837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86" name="Line 56"/>
              <p:cNvSpPr>
                <a:spLocks noChangeShapeType="1"/>
              </p:cNvSpPr>
              <p:nvPr/>
            </p:nvSpPr>
            <p:spPr bwMode="auto">
              <a:xfrm rot="-5400000">
                <a:off x="4551" y="1875"/>
                <a:ext cx="0" cy="162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87" name="Line 57"/>
              <p:cNvSpPr>
                <a:spLocks noChangeShapeType="1"/>
              </p:cNvSpPr>
              <p:nvPr/>
            </p:nvSpPr>
            <p:spPr bwMode="auto">
              <a:xfrm rot="2332000">
                <a:off x="4947" y="1483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88" name="Line 58"/>
              <p:cNvSpPr>
                <a:spLocks noChangeShapeType="1"/>
              </p:cNvSpPr>
              <p:nvPr/>
            </p:nvSpPr>
            <p:spPr bwMode="auto">
              <a:xfrm rot="2332000" flipH="1">
                <a:off x="5021" y="1532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89" name="Line 59"/>
              <p:cNvSpPr>
                <a:spLocks noChangeShapeType="1"/>
              </p:cNvSpPr>
              <p:nvPr/>
            </p:nvSpPr>
            <p:spPr bwMode="auto">
              <a:xfrm rot="2332000">
                <a:off x="4943" y="1625"/>
                <a:ext cx="0" cy="162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90" name="Line 60"/>
              <p:cNvSpPr>
                <a:spLocks noChangeShapeType="1"/>
              </p:cNvSpPr>
              <p:nvPr/>
            </p:nvSpPr>
            <p:spPr bwMode="auto">
              <a:xfrm rot="10299221">
                <a:off x="4561" y="950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91" name="Line 61"/>
              <p:cNvSpPr>
                <a:spLocks noChangeShapeType="1"/>
              </p:cNvSpPr>
              <p:nvPr/>
            </p:nvSpPr>
            <p:spPr bwMode="auto">
              <a:xfrm rot="10299221" flipH="1">
                <a:off x="4464" y="960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92" name="Line 62"/>
              <p:cNvSpPr>
                <a:spLocks noChangeShapeType="1"/>
              </p:cNvSpPr>
              <p:nvPr/>
            </p:nvSpPr>
            <p:spPr bwMode="auto">
              <a:xfrm rot="10299221">
                <a:off x="4537" y="817"/>
                <a:ext cx="0" cy="162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93" name="AutoShape 63"/>
              <p:cNvSpPr>
                <a:spLocks noChangeArrowheads="1"/>
              </p:cNvSpPr>
              <p:nvPr/>
            </p:nvSpPr>
            <p:spPr bwMode="auto">
              <a:xfrm>
                <a:off x="5136" y="1296"/>
                <a:ext cx="480" cy="528"/>
              </a:xfrm>
              <a:prstGeom prst="sun">
                <a:avLst>
                  <a:gd name="adj" fmla="val 25000"/>
                </a:avLst>
              </a:prstGeom>
              <a:solidFill>
                <a:srgbClr val="FF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94" name="AutoShape 64"/>
              <p:cNvSpPr>
                <a:spLocks noChangeArrowheads="1"/>
              </p:cNvSpPr>
              <p:nvPr/>
            </p:nvSpPr>
            <p:spPr bwMode="auto">
              <a:xfrm>
                <a:off x="4464" y="1968"/>
                <a:ext cx="480" cy="528"/>
              </a:xfrm>
              <a:prstGeom prst="sun">
                <a:avLst>
                  <a:gd name="adj" fmla="val 25000"/>
                </a:avLst>
              </a:prstGeom>
              <a:solidFill>
                <a:srgbClr val="FF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5370" name="Text Box 65"/>
          <p:cNvSpPr txBox="1">
            <a:spLocks noChangeArrowheads="1"/>
          </p:cNvSpPr>
          <p:nvPr/>
        </p:nvSpPr>
        <p:spPr bwMode="auto">
          <a:xfrm>
            <a:off x="2209800" y="228600"/>
            <a:ext cx="398303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3600">
                <a:solidFill>
                  <a:srgbClr val="FF0000"/>
                </a:solidFill>
                <a:latin typeface="Comic Sans MS" pitchFamily="1" charset="0"/>
              </a:rPr>
              <a:t>Humoral immunity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Oval 2"/>
          <p:cNvSpPr>
            <a:spLocks noChangeArrowheads="1"/>
          </p:cNvSpPr>
          <p:nvPr/>
        </p:nvSpPr>
        <p:spPr bwMode="auto">
          <a:xfrm rot="-1527850">
            <a:off x="2408238" y="-463550"/>
            <a:ext cx="7473950" cy="4724400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chemeClr val="bg1"/>
              </a:solidFill>
              <a:latin typeface="Comic Sans MS" pitchFamily="1" charset="0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7086600" y="304800"/>
            <a:ext cx="2057400" cy="1905000"/>
            <a:chOff x="2688" y="264"/>
            <a:chExt cx="1296" cy="1200"/>
          </a:xfrm>
        </p:grpSpPr>
        <p:sp>
          <p:nvSpPr>
            <p:cNvPr id="34009" name="Oval 4"/>
            <p:cNvSpPr>
              <a:spLocks noChangeArrowheads="1"/>
            </p:cNvSpPr>
            <p:nvPr/>
          </p:nvSpPr>
          <p:spPr bwMode="auto">
            <a:xfrm>
              <a:off x="2928" y="480"/>
              <a:ext cx="768" cy="768"/>
            </a:xfrm>
            <a:prstGeom prst="ellipse">
              <a:avLst/>
            </a:prstGeom>
            <a:solidFill>
              <a:srgbClr val="66FF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>
                  <a:latin typeface="Comic Sans MS" pitchFamily="1" charset="0"/>
                </a:rPr>
                <a:t>B cell</a:t>
              </a:r>
            </a:p>
          </p:txBody>
        </p:sp>
        <p:grpSp>
          <p:nvGrpSpPr>
            <p:cNvPr id="34010" name="Group 5"/>
            <p:cNvGrpSpPr>
              <a:grpSpLocks/>
            </p:cNvGrpSpPr>
            <p:nvPr/>
          </p:nvGrpSpPr>
          <p:grpSpPr bwMode="auto">
            <a:xfrm>
              <a:off x="2688" y="288"/>
              <a:ext cx="1272" cy="1176"/>
              <a:chOff x="414" y="912"/>
              <a:chExt cx="1272" cy="1176"/>
            </a:xfrm>
          </p:grpSpPr>
          <p:grpSp>
            <p:nvGrpSpPr>
              <p:cNvPr id="34036" name="Group 6"/>
              <p:cNvGrpSpPr>
                <a:grpSpLocks/>
              </p:cNvGrpSpPr>
              <p:nvPr/>
            </p:nvGrpSpPr>
            <p:grpSpPr bwMode="auto">
              <a:xfrm rot="-8716041">
                <a:off x="720" y="1728"/>
                <a:ext cx="180" cy="312"/>
                <a:chOff x="1620" y="2244"/>
                <a:chExt cx="180" cy="312"/>
              </a:xfrm>
            </p:grpSpPr>
            <p:sp>
              <p:nvSpPr>
                <p:cNvPr id="34057" name="Line 7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058" name="Line 8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059" name="Line 9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4037" name="Group 10"/>
              <p:cNvGrpSpPr>
                <a:grpSpLocks/>
              </p:cNvGrpSpPr>
              <p:nvPr/>
            </p:nvGrpSpPr>
            <p:grpSpPr bwMode="auto">
              <a:xfrm rot="9657131">
                <a:off x="1152" y="1776"/>
                <a:ext cx="180" cy="312"/>
                <a:chOff x="1620" y="2244"/>
                <a:chExt cx="180" cy="312"/>
              </a:xfrm>
            </p:grpSpPr>
            <p:sp>
              <p:nvSpPr>
                <p:cNvPr id="34054" name="Line 11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055" name="Line 12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056" name="Line 13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4038" name="Group 14"/>
              <p:cNvGrpSpPr>
                <a:grpSpLocks/>
              </p:cNvGrpSpPr>
              <p:nvPr/>
            </p:nvGrpSpPr>
            <p:grpSpPr bwMode="auto">
              <a:xfrm rot="5989436">
                <a:off x="1440" y="1392"/>
                <a:ext cx="180" cy="312"/>
                <a:chOff x="1620" y="2244"/>
                <a:chExt cx="180" cy="312"/>
              </a:xfrm>
            </p:grpSpPr>
            <p:sp>
              <p:nvSpPr>
                <p:cNvPr id="34051" name="Line 15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052" name="Line 16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053" name="Line 17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4039" name="Group 18"/>
              <p:cNvGrpSpPr>
                <a:grpSpLocks/>
              </p:cNvGrpSpPr>
              <p:nvPr/>
            </p:nvGrpSpPr>
            <p:grpSpPr bwMode="auto">
              <a:xfrm rot="-5400000">
                <a:off x="480" y="1344"/>
                <a:ext cx="180" cy="312"/>
                <a:chOff x="1620" y="2244"/>
                <a:chExt cx="180" cy="312"/>
              </a:xfrm>
            </p:grpSpPr>
            <p:sp>
              <p:nvSpPr>
                <p:cNvPr id="34048" name="Line 19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049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050" name="Line 21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4040" name="Group 22"/>
              <p:cNvGrpSpPr>
                <a:grpSpLocks/>
              </p:cNvGrpSpPr>
              <p:nvPr/>
            </p:nvGrpSpPr>
            <p:grpSpPr bwMode="auto">
              <a:xfrm rot="2332000">
                <a:off x="1212" y="936"/>
                <a:ext cx="180" cy="312"/>
                <a:chOff x="1620" y="2244"/>
                <a:chExt cx="180" cy="312"/>
              </a:xfrm>
            </p:grpSpPr>
            <p:sp>
              <p:nvSpPr>
                <p:cNvPr id="34045" name="Line 23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046" name="Line 24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047" name="Line 25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4041" name="Group 26"/>
              <p:cNvGrpSpPr>
                <a:grpSpLocks/>
              </p:cNvGrpSpPr>
              <p:nvPr/>
            </p:nvGrpSpPr>
            <p:grpSpPr bwMode="auto">
              <a:xfrm rot="-1131749">
                <a:off x="768" y="912"/>
                <a:ext cx="180" cy="312"/>
                <a:chOff x="1620" y="2244"/>
                <a:chExt cx="180" cy="312"/>
              </a:xfrm>
            </p:grpSpPr>
            <p:sp>
              <p:nvSpPr>
                <p:cNvPr id="34042" name="Line 27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043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044" name="Line 29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34011" name="Group 30"/>
            <p:cNvGrpSpPr>
              <a:grpSpLocks/>
            </p:cNvGrpSpPr>
            <p:nvPr/>
          </p:nvGrpSpPr>
          <p:grpSpPr bwMode="auto">
            <a:xfrm rot="-1531571">
              <a:off x="2712" y="264"/>
              <a:ext cx="1272" cy="1176"/>
              <a:chOff x="414" y="912"/>
              <a:chExt cx="1272" cy="1176"/>
            </a:xfrm>
          </p:grpSpPr>
          <p:grpSp>
            <p:nvGrpSpPr>
              <p:cNvPr id="34012" name="Group 31"/>
              <p:cNvGrpSpPr>
                <a:grpSpLocks/>
              </p:cNvGrpSpPr>
              <p:nvPr/>
            </p:nvGrpSpPr>
            <p:grpSpPr bwMode="auto">
              <a:xfrm rot="-8716041">
                <a:off x="720" y="1728"/>
                <a:ext cx="180" cy="312"/>
                <a:chOff x="1620" y="2244"/>
                <a:chExt cx="180" cy="312"/>
              </a:xfrm>
            </p:grpSpPr>
            <p:sp>
              <p:nvSpPr>
                <p:cNvPr id="34033" name="Line 32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034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035" name="Line 34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4013" name="Group 35"/>
              <p:cNvGrpSpPr>
                <a:grpSpLocks/>
              </p:cNvGrpSpPr>
              <p:nvPr/>
            </p:nvGrpSpPr>
            <p:grpSpPr bwMode="auto">
              <a:xfrm rot="9657131">
                <a:off x="1152" y="1776"/>
                <a:ext cx="180" cy="312"/>
                <a:chOff x="1620" y="2244"/>
                <a:chExt cx="180" cy="312"/>
              </a:xfrm>
            </p:grpSpPr>
            <p:sp>
              <p:nvSpPr>
                <p:cNvPr id="34030" name="Line 36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031" name="Line 37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032" name="Line 38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4014" name="Group 39"/>
              <p:cNvGrpSpPr>
                <a:grpSpLocks/>
              </p:cNvGrpSpPr>
              <p:nvPr/>
            </p:nvGrpSpPr>
            <p:grpSpPr bwMode="auto">
              <a:xfrm rot="5989436">
                <a:off x="1440" y="1392"/>
                <a:ext cx="180" cy="312"/>
                <a:chOff x="1620" y="2244"/>
                <a:chExt cx="180" cy="312"/>
              </a:xfrm>
            </p:grpSpPr>
            <p:sp>
              <p:nvSpPr>
                <p:cNvPr id="34027" name="Line 40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028" name="Line 41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029" name="Line 42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4015" name="Group 43"/>
              <p:cNvGrpSpPr>
                <a:grpSpLocks/>
              </p:cNvGrpSpPr>
              <p:nvPr/>
            </p:nvGrpSpPr>
            <p:grpSpPr bwMode="auto">
              <a:xfrm rot="-5400000">
                <a:off x="480" y="1344"/>
                <a:ext cx="180" cy="312"/>
                <a:chOff x="1620" y="2244"/>
                <a:chExt cx="180" cy="312"/>
              </a:xfrm>
            </p:grpSpPr>
            <p:sp>
              <p:nvSpPr>
                <p:cNvPr id="34024" name="Line 44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025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026" name="Line 46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4016" name="Group 47"/>
              <p:cNvGrpSpPr>
                <a:grpSpLocks/>
              </p:cNvGrpSpPr>
              <p:nvPr/>
            </p:nvGrpSpPr>
            <p:grpSpPr bwMode="auto">
              <a:xfrm rot="2332000">
                <a:off x="1212" y="936"/>
                <a:ext cx="180" cy="312"/>
                <a:chOff x="1620" y="2244"/>
                <a:chExt cx="180" cy="312"/>
              </a:xfrm>
            </p:grpSpPr>
            <p:sp>
              <p:nvSpPr>
                <p:cNvPr id="34021" name="Line 48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022" name="Line 49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023" name="Line 50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4017" name="Group 51"/>
              <p:cNvGrpSpPr>
                <a:grpSpLocks/>
              </p:cNvGrpSpPr>
              <p:nvPr/>
            </p:nvGrpSpPr>
            <p:grpSpPr bwMode="auto">
              <a:xfrm rot="-1131749">
                <a:off x="768" y="912"/>
                <a:ext cx="180" cy="312"/>
                <a:chOff x="1620" y="2244"/>
                <a:chExt cx="180" cy="312"/>
              </a:xfrm>
            </p:grpSpPr>
            <p:sp>
              <p:nvSpPr>
                <p:cNvPr id="34018" name="Line 52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019" name="Line 53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020" name="Line 54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406583" name="AutoShape 55"/>
          <p:cNvSpPr>
            <a:spLocks noChangeArrowheads="1"/>
          </p:cNvSpPr>
          <p:nvPr/>
        </p:nvSpPr>
        <p:spPr bwMode="auto">
          <a:xfrm rot="214580">
            <a:off x="8001000" y="2133600"/>
            <a:ext cx="457200" cy="457200"/>
          </a:xfrm>
          <a:prstGeom prst="irregularSeal1">
            <a:avLst/>
          </a:prstGeom>
          <a:solidFill>
            <a:srgbClr val="00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" name="Group 56"/>
          <p:cNvGrpSpPr>
            <a:grpSpLocks/>
          </p:cNvGrpSpPr>
          <p:nvPr/>
        </p:nvGrpSpPr>
        <p:grpSpPr bwMode="auto">
          <a:xfrm>
            <a:off x="2971800" y="1676400"/>
            <a:ext cx="4013200" cy="2744788"/>
            <a:chOff x="1872" y="1056"/>
            <a:chExt cx="2528" cy="1729"/>
          </a:xfrm>
        </p:grpSpPr>
        <p:grpSp>
          <p:nvGrpSpPr>
            <p:cNvPr id="33945" name="Group 57"/>
            <p:cNvGrpSpPr>
              <a:grpSpLocks/>
            </p:cNvGrpSpPr>
            <p:nvPr/>
          </p:nvGrpSpPr>
          <p:grpSpPr bwMode="auto">
            <a:xfrm rot="-1248119">
              <a:off x="2837" y="1705"/>
              <a:ext cx="240" cy="336"/>
              <a:chOff x="960" y="960"/>
              <a:chExt cx="240" cy="336"/>
            </a:xfrm>
          </p:grpSpPr>
          <p:sp>
            <p:nvSpPr>
              <p:cNvPr id="34007" name="AutoShape 58"/>
              <p:cNvSpPr>
                <a:spLocks noChangeArrowheads="1"/>
              </p:cNvSpPr>
              <p:nvPr/>
            </p:nvSpPr>
            <p:spPr bwMode="auto">
              <a:xfrm>
                <a:off x="1008" y="1008"/>
                <a:ext cx="144" cy="240"/>
              </a:xfrm>
              <a:prstGeom prst="hexagon">
                <a:avLst>
                  <a:gd name="adj" fmla="val 25000"/>
                  <a:gd name="vf" fmla="val 115470"/>
                </a:avLst>
              </a:prstGeom>
              <a:solidFill>
                <a:srgbClr val="FF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008" name="Oval 59"/>
              <p:cNvSpPr>
                <a:spLocks noChangeArrowheads="1"/>
              </p:cNvSpPr>
              <p:nvPr/>
            </p:nvSpPr>
            <p:spPr bwMode="auto">
              <a:xfrm>
                <a:off x="960" y="960"/>
                <a:ext cx="240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3946" name="Group 60"/>
            <p:cNvGrpSpPr>
              <a:grpSpLocks/>
            </p:cNvGrpSpPr>
            <p:nvPr/>
          </p:nvGrpSpPr>
          <p:grpSpPr bwMode="auto">
            <a:xfrm>
              <a:off x="1872" y="1056"/>
              <a:ext cx="2528" cy="1729"/>
              <a:chOff x="1872" y="1056"/>
              <a:chExt cx="2528" cy="1729"/>
            </a:xfrm>
          </p:grpSpPr>
          <p:grpSp>
            <p:nvGrpSpPr>
              <p:cNvPr id="33947" name="Group 61"/>
              <p:cNvGrpSpPr>
                <a:grpSpLocks/>
              </p:cNvGrpSpPr>
              <p:nvPr/>
            </p:nvGrpSpPr>
            <p:grpSpPr bwMode="auto">
              <a:xfrm rot="-1248119">
                <a:off x="1872" y="1056"/>
                <a:ext cx="2528" cy="1729"/>
                <a:chOff x="-34" y="371"/>
                <a:chExt cx="2528" cy="1729"/>
              </a:xfrm>
            </p:grpSpPr>
            <p:grpSp>
              <p:nvGrpSpPr>
                <p:cNvPr id="33950" name="Group 62"/>
                <p:cNvGrpSpPr>
                  <a:grpSpLocks/>
                </p:cNvGrpSpPr>
                <p:nvPr/>
              </p:nvGrpSpPr>
              <p:grpSpPr bwMode="auto">
                <a:xfrm>
                  <a:off x="-34" y="527"/>
                  <a:ext cx="2304" cy="1573"/>
                  <a:chOff x="-34" y="527"/>
                  <a:chExt cx="2304" cy="1573"/>
                </a:xfrm>
              </p:grpSpPr>
              <p:grpSp>
                <p:nvGrpSpPr>
                  <p:cNvPr id="34002" name="Group 63"/>
                  <p:cNvGrpSpPr>
                    <a:grpSpLocks/>
                  </p:cNvGrpSpPr>
                  <p:nvPr/>
                </p:nvGrpSpPr>
                <p:grpSpPr bwMode="auto">
                  <a:xfrm rot="2333399">
                    <a:off x="835" y="647"/>
                    <a:ext cx="96" cy="384"/>
                    <a:chOff x="4656" y="2784"/>
                    <a:chExt cx="240" cy="864"/>
                  </a:xfrm>
                </p:grpSpPr>
                <p:sp>
                  <p:nvSpPr>
                    <p:cNvPr id="34004" name="AutoShape 6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56" y="2832"/>
                      <a:ext cx="240" cy="528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FF3300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005" name="Oval 6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728" y="2784"/>
                      <a:ext cx="96" cy="192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006" name="Line 6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88" y="3312"/>
                      <a:ext cx="0" cy="336"/>
                    </a:xfrm>
                    <a:prstGeom prst="line">
                      <a:avLst/>
                    </a:prstGeom>
                    <a:noFill/>
                    <a:ln w="76200">
                      <a:solidFill>
                        <a:srgbClr val="FF3300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4003" name="Freeform 67"/>
                  <p:cNvSpPr>
                    <a:spLocks/>
                  </p:cNvSpPr>
                  <p:nvPr/>
                </p:nvSpPr>
                <p:spPr bwMode="auto">
                  <a:xfrm rot="2333399">
                    <a:off x="-34" y="527"/>
                    <a:ext cx="2304" cy="1573"/>
                  </a:xfrm>
                  <a:custGeom>
                    <a:avLst/>
                    <a:gdLst>
                      <a:gd name="T0" fmla="*/ 44 w 4176"/>
                      <a:gd name="T1" fmla="*/ 56 h 2736"/>
                      <a:gd name="T2" fmla="*/ 34 w 4176"/>
                      <a:gd name="T3" fmla="*/ 64 h 2736"/>
                      <a:gd name="T4" fmla="*/ 25 w 4176"/>
                      <a:gd name="T5" fmla="*/ 78 h 2736"/>
                      <a:gd name="T6" fmla="*/ 14 w 4176"/>
                      <a:gd name="T7" fmla="*/ 76 h 2736"/>
                      <a:gd name="T8" fmla="*/ 21 w 4176"/>
                      <a:gd name="T9" fmla="*/ 74 h 2736"/>
                      <a:gd name="T10" fmla="*/ 24 w 4176"/>
                      <a:gd name="T11" fmla="*/ 74 h 2736"/>
                      <a:gd name="T12" fmla="*/ 31 w 4176"/>
                      <a:gd name="T13" fmla="*/ 60 h 2736"/>
                      <a:gd name="T14" fmla="*/ 41 w 4176"/>
                      <a:gd name="T15" fmla="*/ 52 h 2736"/>
                      <a:gd name="T16" fmla="*/ 37 w 4176"/>
                      <a:gd name="T17" fmla="*/ 49 h 2736"/>
                      <a:gd name="T18" fmla="*/ 25 w 4176"/>
                      <a:gd name="T19" fmla="*/ 54 h 2736"/>
                      <a:gd name="T20" fmla="*/ 9 w 4176"/>
                      <a:gd name="T21" fmla="*/ 54 h 2736"/>
                      <a:gd name="T22" fmla="*/ 1 w 4176"/>
                      <a:gd name="T23" fmla="*/ 45 h 2736"/>
                      <a:gd name="T24" fmla="*/ 4 w 4176"/>
                      <a:gd name="T25" fmla="*/ 47 h 2736"/>
                      <a:gd name="T26" fmla="*/ 14 w 4176"/>
                      <a:gd name="T27" fmla="*/ 52 h 2736"/>
                      <a:gd name="T28" fmla="*/ 22 w 4176"/>
                      <a:gd name="T29" fmla="*/ 50 h 2736"/>
                      <a:gd name="T30" fmla="*/ 33 w 4176"/>
                      <a:gd name="T31" fmla="*/ 47 h 2736"/>
                      <a:gd name="T32" fmla="*/ 39 w 4176"/>
                      <a:gd name="T33" fmla="*/ 45 h 2736"/>
                      <a:gd name="T34" fmla="*/ 28 w 4176"/>
                      <a:gd name="T35" fmla="*/ 34 h 2736"/>
                      <a:gd name="T36" fmla="*/ 18 w 4176"/>
                      <a:gd name="T37" fmla="*/ 14 h 2736"/>
                      <a:gd name="T38" fmla="*/ 3 w 4176"/>
                      <a:gd name="T39" fmla="*/ 16 h 2736"/>
                      <a:gd name="T40" fmla="*/ 3 w 4176"/>
                      <a:gd name="T41" fmla="*/ 12 h 2736"/>
                      <a:gd name="T42" fmla="*/ 21 w 4176"/>
                      <a:gd name="T43" fmla="*/ 9 h 2736"/>
                      <a:gd name="T44" fmla="*/ 31 w 4176"/>
                      <a:gd name="T45" fmla="*/ 31 h 2736"/>
                      <a:gd name="T46" fmla="*/ 42 w 4176"/>
                      <a:gd name="T47" fmla="*/ 33 h 2736"/>
                      <a:gd name="T48" fmla="*/ 46 w 4176"/>
                      <a:gd name="T49" fmla="*/ 26 h 2736"/>
                      <a:gd name="T50" fmla="*/ 56 w 4176"/>
                      <a:gd name="T51" fmla="*/ 22 h 2736"/>
                      <a:gd name="T52" fmla="*/ 67 w 4176"/>
                      <a:gd name="T53" fmla="*/ 26 h 2736"/>
                      <a:gd name="T54" fmla="*/ 78 w 4176"/>
                      <a:gd name="T55" fmla="*/ 5 h 2736"/>
                      <a:gd name="T56" fmla="*/ 98 w 4176"/>
                      <a:gd name="T57" fmla="*/ 0 h 2736"/>
                      <a:gd name="T58" fmla="*/ 98 w 4176"/>
                      <a:gd name="T59" fmla="*/ 5 h 2736"/>
                      <a:gd name="T60" fmla="*/ 86 w 4176"/>
                      <a:gd name="T61" fmla="*/ 9 h 2736"/>
                      <a:gd name="T62" fmla="*/ 76 w 4176"/>
                      <a:gd name="T63" fmla="*/ 21 h 2736"/>
                      <a:gd name="T64" fmla="*/ 70 w 4176"/>
                      <a:gd name="T65" fmla="*/ 29 h 2736"/>
                      <a:gd name="T66" fmla="*/ 72 w 4176"/>
                      <a:gd name="T67" fmla="*/ 39 h 2736"/>
                      <a:gd name="T68" fmla="*/ 84 w 4176"/>
                      <a:gd name="T69" fmla="*/ 36 h 2736"/>
                      <a:gd name="T70" fmla="*/ 95 w 4176"/>
                      <a:gd name="T71" fmla="*/ 25 h 2736"/>
                      <a:gd name="T72" fmla="*/ 108 w 4176"/>
                      <a:gd name="T73" fmla="*/ 25 h 2736"/>
                      <a:gd name="T74" fmla="*/ 110 w 4176"/>
                      <a:gd name="T75" fmla="*/ 25 h 2736"/>
                      <a:gd name="T76" fmla="*/ 117 w 4176"/>
                      <a:gd name="T77" fmla="*/ 31 h 2736"/>
                      <a:gd name="T78" fmla="*/ 114 w 4176"/>
                      <a:gd name="T79" fmla="*/ 36 h 2736"/>
                      <a:gd name="T80" fmla="*/ 110 w 4176"/>
                      <a:gd name="T81" fmla="*/ 29 h 2736"/>
                      <a:gd name="T82" fmla="*/ 101 w 4176"/>
                      <a:gd name="T83" fmla="*/ 28 h 2736"/>
                      <a:gd name="T84" fmla="*/ 94 w 4176"/>
                      <a:gd name="T85" fmla="*/ 34 h 2736"/>
                      <a:gd name="T86" fmla="*/ 82 w 4176"/>
                      <a:gd name="T87" fmla="*/ 43 h 2736"/>
                      <a:gd name="T88" fmla="*/ 70 w 4176"/>
                      <a:gd name="T89" fmla="*/ 47 h 2736"/>
                      <a:gd name="T90" fmla="*/ 67 w 4176"/>
                      <a:gd name="T91" fmla="*/ 54 h 2736"/>
                      <a:gd name="T92" fmla="*/ 74 w 4176"/>
                      <a:gd name="T93" fmla="*/ 60 h 2736"/>
                      <a:gd name="T94" fmla="*/ 89 w 4176"/>
                      <a:gd name="T95" fmla="*/ 74 h 2736"/>
                      <a:gd name="T96" fmla="*/ 93 w 4176"/>
                      <a:gd name="T97" fmla="*/ 95 h 2736"/>
                      <a:gd name="T98" fmla="*/ 90 w 4176"/>
                      <a:gd name="T99" fmla="*/ 95 h 2736"/>
                      <a:gd name="T100" fmla="*/ 87 w 4176"/>
                      <a:gd name="T101" fmla="*/ 83 h 2736"/>
                      <a:gd name="T102" fmla="*/ 76 w 4176"/>
                      <a:gd name="T103" fmla="*/ 68 h 2736"/>
                      <a:gd name="T104" fmla="*/ 64 w 4176"/>
                      <a:gd name="T105" fmla="*/ 57 h 2736"/>
                      <a:gd name="T106" fmla="*/ 61 w 4176"/>
                      <a:gd name="T107" fmla="*/ 56 h 2736"/>
                      <a:gd name="T108" fmla="*/ 56 w 4176"/>
                      <a:gd name="T109" fmla="*/ 56 h 2736"/>
                      <a:gd name="T110" fmla="*/ 60 w 4176"/>
                      <a:gd name="T111" fmla="*/ 72 h 2736"/>
                      <a:gd name="T112" fmla="*/ 64 w 4176"/>
                      <a:gd name="T113" fmla="*/ 94 h 2736"/>
                      <a:gd name="T114" fmla="*/ 59 w 4176"/>
                      <a:gd name="T115" fmla="*/ 87 h 2736"/>
                      <a:gd name="T116" fmla="*/ 54 w 4176"/>
                      <a:gd name="T117" fmla="*/ 60 h 2736"/>
                      <a:gd name="T118" fmla="*/ 52 w 4176"/>
                      <a:gd name="T119" fmla="*/ 54 h 2736"/>
                      <a:gd name="T120" fmla="*/ 44 w 4176"/>
                      <a:gd name="T121" fmla="*/ 56 h 27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60000 65536"/>
                      <a:gd name="T181" fmla="*/ 0 60000 65536"/>
                      <a:gd name="T182" fmla="*/ 0 60000 65536"/>
                      <a:gd name="T183" fmla="*/ 0 w 4176"/>
                      <a:gd name="T184" fmla="*/ 0 h 2736"/>
                      <a:gd name="T185" fmla="*/ 4176 w 4176"/>
                      <a:gd name="T186" fmla="*/ 2736 h 2736"/>
                    </a:gdLst>
                    <a:ahLst/>
                    <a:cxnLst>
                      <a:cxn ang="T122">
                        <a:pos x="T0" y="T1"/>
                      </a:cxn>
                      <a:cxn ang="T123">
                        <a:pos x="T2" y="T3"/>
                      </a:cxn>
                      <a:cxn ang="T124">
                        <a:pos x="T4" y="T5"/>
                      </a:cxn>
                      <a:cxn ang="T125">
                        <a:pos x="T6" y="T7"/>
                      </a:cxn>
                      <a:cxn ang="T126">
                        <a:pos x="T8" y="T9"/>
                      </a:cxn>
                      <a:cxn ang="T127">
                        <a:pos x="T10" y="T11"/>
                      </a:cxn>
                      <a:cxn ang="T128">
                        <a:pos x="T12" y="T13"/>
                      </a:cxn>
                      <a:cxn ang="T129">
                        <a:pos x="T14" y="T15"/>
                      </a:cxn>
                      <a:cxn ang="T130">
                        <a:pos x="T16" y="T17"/>
                      </a:cxn>
                      <a:cxn ang="T131">
                        <a:pos x="T18" y="T19"/>
                      </a:cxn>
                      <a:cxn ang="T132">
                        <a:pos x="T20" y="T21"/>
                      </a:cxn>
                      <a:cxn ang="T133">
                        <a:pos x="T22" y="T23"/>
                      </a:cxn>
                      <a:cxn ang="T134">
                        <a:pos x="T24" y="T25"/>
                      </a:cxn>
                      <a:cxn ang="T135">
                        <a:pos x="T26" y="T27"/>
                      </a:cxn>
                      <a:cxn ang="T136">
                        <a:pos x="T28" y="T29"/>
                      </a:cxn>
                      <a:cxn ang="T137">
                        <a:pos x="T30" y="T31"/>
                      </a:cxn>
                      <a:cxn ang="T138">
                        <a:pos x="T32" y="T33"/>
                      </a:cxn>
                      <a:cxn ang="T139">
                        <a:pos x="T34" y="T35"/>
                      </a:cxn>
                      <a:cxn ang="T140">
                        <a:pos x="T36" y="T37"/>
                      </a:cxn>
                      <a:cxn ang="T141">
                        <a:pos x="T38" y="T39"/>
                      </a:cxn>
                      <a:cxn ang="T142">
                        <a:pos x="T40" y="T41"/>
                      </a:cxn>
                      <a:cxn ang="T143">
                        <a:pos x="T42" y="T43"/>
                      </a:cxn>
                      <a:cxn ang="T144">
                        <a:pos x="T44" y="T45"/>
                      </a:cxn>
                      <a:cxn ang="T145">
                        <a:pos x="T46" y="T47"/>
                      </a:cxn>
                      <a:cxn ang="T146">
                        <a:pos x="T48" y="T49"/>
                      </a:cxn>
                      <a:cxn ang="T147">
                        <a:pos x="T50" y="T51"/>
                      </a:cxn>
                      <a:cxn ang="T148">
                        <a:pos x="T52" y="T53"/>
                      </a:cxn>
                      <a:cxn ang="T149">
                        <a:pos x="T54" y="T55"/>
                      </a:cxn>
                      <a:cxn ang="T150">
                        <a:pos x="T56" y="T57"/>
                      </a:cxn>
                      <a:cxn ang="T151">
                        <a:pos x="T58" y="T59"/>
                      </a:cxn>
                      <a:cxn ang="T152">
                        <a:pos x="T60" y="T61"/>
                      </a:cxn>
                      <a:cxn ang="T153">
                        <a:pos x="T62" y="T63"/>
                      </a:cxn>
                      <a:cxn ang="T154">
                        <a:pos x="T64" y="T65"/>
                      </a:cxn>
                      <a:cxn ang="T155">
                        <a:pos x="T66" y="T67"/>
                      </a:cxn>
                      <a:cxn ang="T156">
                        <a:pos x="T68" y="T69"/>
                      </a:cxn>
                      <a:cxn ang="T157">
                        <a:pos x="T70" y="T71"/>
                      </a:cxn>
                      <a:cxn ang="T158">
                        <a:pos x="T72" y="T73"/>
                      </a:cxn>
                      <a:cxn ang="T159">
                        <a:pos x="T74" y="T75"/>
                      </a:cxn>
                      <a:cxn ang="T160">
                        <a:pos x="T76" y="T77"/>
                      </a:cxn>
                      <a:cxn ang="T161">
                        <a:pos x="T78" y="T79"/>
                      </a:cxn>
                      <a:cxn ang="T162">
                        <a:pos x="T80" y="T81"/>
                      </a:cxn>
                      <a:cxn ang="T163">
                        <a:pos x="T82" y="T83"/>
                      </a:cxn>
                      <a:cxn ang="T164">
                        <a:pos x="T84" y="T85"/>
                      </a:cxn>
                      <a:cxn ang="T165">
                        <a:pos x="T86" y="T87"/>
                      </a:cxn>
                      <a:cxn ang="T166">
                        <a:pos x="T88" y="T89"/>
                      </a:cxn>
                      <a:cxn ang="T167">
                        <a:pos x="T90" y="T91"/>
                      </a:cxn>
                      <a:cxn ang="T168">
                        <a:pos x="T92" y="T93"/>
                      </a:cxn>
                      <a:cxn ang="T169">
                        <a:pos x="T94" y="T95"/>
                      </a:cxn>
                      <a:cxn ang="T170">
                        <a:pos x="T96" y="T97"/>
                      </a:cxn>
                      <a:cxn ang="T171">
                        <a:pos x="T98" y="T99"/>
                      </a:cxn>
                      <a:cxn ang="T172">
                        <a:pos x="T100" y="T101"/>
                      </a:cxn>
                      <a:cxn ang="T173">
                        <a:pos x="T102" y="T103"/>
                      </a:cxn>
                      <a:cxn ang="T174">
                        <a:pos x="T104" y="T105"/>
                      </a:cxn>
                      <a:cxn ang="T175">
                        <a:pos x="T106" y="T107"/>
                      </a:cxn>
                      <a:cxn ang="T176">
                        <a:pos x="T108" y="T109"/>
                      </a:cxn>
                      <a:cxn ang="T177">
                        <a:pos x="T110" y="T111"/>
                      </a:cxn>
                      <a:cxn ang="T178">
                        <a:pos x="T112" y="T113"/>
                      </a:cxn>
                      <a:cxn ang="T179">
                        <a:pos x="T114" y="T115"/>
                      </a:cxn>
                      <a:cxn ang="T180">
                        <a:pos x="T116" y="T117"/>
                      </a:cxn>
                      <a:cxn ang="T181">
                        <a:pos x="T118" y="T119"/>
                      </a:cxn>
                      <a:cxn ang="T182">
                        <a:pos x="T120" y="T121"/>
                      </a:cxn>
                    </a:cxnLst>
                    <a:rect l="T183" t="T184" r="T185" b="T186"/>
                    <a:pathLst>
                      <a:path w="4176" h="2736">
                        <a:moveTo>
                          <a:pt x="1560" y="1536"/>
                        </a:moveTo>
                        <a:cubicBezTo>
                          <a:pt x="1456" y="1584"/>
                          <a:pt x="1336" y="1672"/>
                          <a:pt x="1224" y="1776"/>
                        </a:cubicBezTo>
                        <a:cubicBezTo>
                          <a:pt x="1112" y="1880"/>
                          <a:pt x="1008" y="2104"/>
                          <a:pt x="888" y="2160"/>
                        </a:cubicBezTo>
                        <a:cubicBezTo>
                          <a:pt x="768" y="2216"/>
                          <a:pt x="528" y="2128"/>
                          <a:pt x="504" y="2112"/>
                        </a:cubicBezTo>
                        <a:cubicBezTo>
                          <a:pt x="480" y="2096"/>
                          <a:pt x="688" y="2072"/>
                          <a:pt x="744" y="2064"/>
                        </a:cubicBezTo>
                        <a:cubicBezTo>
                          <a:pt x="800" y="2056"/>
                          <a:pt x="776" y="2128"/>
                          <a:pt x="840" y="2064"/>
                        </a:cubicBezTo>
                        <a:cubicBezTo>
                          <a:pt x="904" y="2000"/>
                          <a:pt x="1024" y="1784"/>
                          <a:pt x="1128" y="1680"/>
                        </a:cubicBezTo>
                        <a:cubicBezTo>
                          <a:pt x="1232" y="1576"/>
                          <a:pt x="1432" y="1496"/>
                          <a:pt x="1464" y="1440"/>
                        </a:cubicBezTo>
                        <a:cubicBezTo>
                          <a:pt x="1496" y="1384"/>
                          <a:pt x="1416" y="1336"/>
                          <a:pt x="1320" y="1344"/>
                        </a:cubicBezTo>
                        <a:cubicBezTo>
                          <a:pt x="1224" y="1352"/>
                          <a:pt x="1056" y="1464"/>
                          <a:pt x="888" y="1488"/>
                        </a:cubicBezTo>
                        <a:cubicBezTo>
                          <a:pt x="720" y="1512"/>
                          <a:pt x="456" y="1528"/>
                          <a:pt x="312" y="1488"/>
                        </a:cubicBezTo>
                        <a:cubicBezTo>
                          <a:pt x="168" y="1448"/>
                          <a:pt x="48" y="1280"/>
                          <a:pt x="24" y="1248"/>
                        </a:cubicBezTo>
                        <a:cubicBezTo>
                          <a:pt x="0" y="1216"/>
                          <a:pt x="88" y="1264"/>
                          <a:pt x="168" y="1296"/>
                        </a:cubicBezTo>
                        <a:cubicBezTo>
                          <a:pt x="248" y="1328"/>
                          <a:pt x="400" y="1424"/>
                          <a:pt x="504" y="1440"/>
                        </a:cubicBezTo>
                        <a:cubicBezTo>
                          <a:pt x="608" y="1456"/>
                          <a:pt x="680" y="1416"/>
                          <a:pt x="792" y="1392"/>
                        </a:cubicBezTo>
                        <a:cubicBezTo>
                          <a:pt x="904" y="1368"/>
                          <a:pt x="1080" y="1320"/>
                          <a:pt x="1176" y="1296"/>
                        </a:cubicBezTo>
                        <a:cubicBezTo>
                          <a:pt x="1272" y="1272"/>
                          <a:pt x="1400" y="1304"/>
                          <a:pt x="1368" y="1248"/>
                        </a:cubicBezTo>
                        <a:cubicBezTo>
                          <a:pt x="1336" y="1192"/>
                          <a:pt x="1104" y="1104"/>
                          <a:pt x="984" y="960"/>
                        </a:cubicBezTo>
                        <a:cubicBezTo>
                          <a:pt x="864" y="816"/>
                          <a:pt x="792" y="472"/>
                          <a:pt x="648" y="384"/>
                        </a:cubicBezTo>
                        <a:cubicBezTo>
                          <a:pt x="504" y="296"/>
                          <a:pt x="208" y="440"/>
                          <a:pt x="120" y="432"/>
                        </a:cubicBezTo>
                        <a:cubicBezTo>
                          <a:pt x="32" y="424"/>
                          <a:pt x="16" y="368"/>
                          <a:pt x="120" y="336"/>
                        </a:cubicBezTo>
                        <a:cubicBezTo>
                          <a:pt x="224" y="304"/>
                          <a:pt x="576" y="152"/>
                          <a:pt x="744" y="240"/>
                        </a:cubicBezTo>
                        <a:cubicBezTo>
                          <a:pt x="912" y="328"/>
                          <a:pt x="1000" y="752"/>
                          <a:pt x="1128" y="864"/>
                        </a:cubicBezTo>
                        <a:cubicBezTo>
                          <a:pt x="1256" y="976"/>
                          <a:pt x="1424" y="936"/>
                          <a:pt x="1512" y="912"/>
                        </a:cubicBezTo>
                        <a:cubicBezTo>
                          <a:pt x="1600" y="888"/>
                          <a:pt x="1576" y="768"/>
                          <a:pt x="1656" y="720"/>
                        </a:cubicBezTo>
                        <a:cubicBezTo>
                          <a:pt x="1736" y="672"/>
                          <a:pt x="1872" y="624"/>
                          <a:pt x="1992" y="624"/>
                        </a:cubicBezTo>
                        <a:cubicBezTo>
                          <a:pt x="2112" y="624"/>
                          <a:pt x="2248" y="800"/>
                          <a:pt x="2376" y="720"/>
                        </a:cubicBezTo>
                        <a:cubicBezTo>
                          <a:pt x="2504" y="640"/>
                          <a:pt x="2576" y="264"/>
                          <a:pt x="2760" y="144"/>
                        </a:cubicBezTo>
                        <a:cubicBezTo>
                          <a:pt x="2944" y="24"/>
                          <a:pt x="3360" y="0"/>
                          <a:pt x="3480" y="0"/>
                        </a:cubicBezTo>
                        <a:cubicBezTo>
                          <a:pt x="3600" y="0"/>
                          <a:pt x="3552" y="104"/>
                          <a:pt x="3480" y="144"/>
                        </a:cubicBezTo>
                        <a:cubicBezTo>
                          <a:pt x="3408" y="184"/>
                          <a:pt x="3176" y="168"/>
                          <a:pt x="3048" y="240"/>
                        </a:cubicBezTo>
                        <a:cubicBezTo>
                          <a:pt x="2920" y="312"/>
                          <a:pt x="2808" y="480"/>
                          <a:pt x="2712" y="576"/>
                        </a:cubicBezTo>
                        <a:cubicBezTo>
                          <a:pt x="2616" y="672"/>
                          <a:pt x="2496" y="736"/>
                          <a:pt x="2472" y="816"/>
                        </a:cubicBezTo>
                        <a:cubicBezTo>
                          <a:pt x="2448" y="896"/>
                          <a:pt x="2480" y="1024"/>
                          <a:pt x="2568" y="1056"/>
                        </a:cubicBezTo>
                        <a:cubicBezTo>
                          <a:pt x="2656" y="1088"/>
                          <a:pt x="2864" y="1072"/>
                          <a:pt x="3000" y="1008"/>
                        </a:cubicBezTo>
                        <a:cubicBezTo>
                          <a:pt x="3136" y="944"/>
                          <a:pt x="3248" y="728"/>
                          <a:pt x="3384" y="672"/>
                        </a:cubicBezTo>
                        <a:cubicBezTo>
                          <a:pt x="3520" y="616"/>
                          <a:pt x="3728" y="672"/>
                          <a:pt x="3816" y="672"/>
                        </a:cubicBezTo>
                        <a:cubicBezTo>
                          <a:pt x="3904" y="672"/>
                          <a:pt x="3856" y="640"/>
                          <a:pt x="3912" y="672"/>
                        </a:cubicBezTo>
                        <a:cubicBezTo>
                          <a:pt x="3968" y="704"/>
                          <a:pt x="4128" y="808"/>
                          <a:pt x="4152" y="864"/>
                        </a:cubicBezTo>
                        <a:cubicBezTo>
                          <a:pt x="4176" y="920"/>
                          <a:pt x="4096" y="1016"/>
                          <a:pt x="4056" y="1008"/>
                        </a:cubicBezTo>
                        <a:cubicBezTo>
                          <a:pt x="4016" y="1000"/>
                          <a:pt x="3992" y="856"/>
                          <a:pt x="3912" y="816"/>
                        </a:cubicBezTo>
                        <a:cubicBezTo>
                          <a:pt x="3832" y="776"/>
                          <a:pt x="3672" y="744"/>
                          <a:pt x="3576" y="768"/>
                        </a:cubicBezTo>
                        <a:cubicBezTo>
                          <a:pt x="3480" y="792"/>
                          <a:pt x="3448" y="888"/>
                          <a:pt x="3336" y="960"/>
                        </a:cubicBezTo>
                        <a:cubicBezTo>
                          <a:pt x="3224" y="1032"/>
                          <a:pt x="3048" y="1144"/>
                          <a:pt x="2904" y="1200"/>
                        </a:cubicBezTo>
                        <a:cubicBezTo>
                          <a:pt x="2760" y="1256"/>
                          <a:pt x="2560" y="1248"/>
                          <a:pt x="2472" y="1296"/>
                        </a:cubicBezTo>
                        <a:cubicBezTo>
                          <a:pt x="2384" y="1344"/>
                          <a:pt x="2352" y="1424"/>
                          <a:pt x="2376" y="1488"/>
                        </a:cubicBezTo>
                        <a:cubicBezTo>
                          <a:pt x="2400" y="1552"/>
                          <a:pt x="2488" y="1584"/>
                          <a:pt x="2616" y="1680"/>
                        </a:cubicBezTo>
                        <a:cubicBezTo>
                          <a:pt x="2744" y="1776"/>
                          <a:pt x="3032" y="1904"/>
                          <a:pt x="3144" y="2064"/>
                        </a:cubicBezTo>
                        <a:cubicBezTo>
                          <a:pt x="3256" y="2224"/>
                          <a:pt x="3280" y="2544"/>
                          <a:pt x="3288" y="2640"/>
                        </a:cubicBezTo>
                        <a:cubicBezTo>
                          <a:pt x="3296" y="2736"/>
                          <a:pt x="3224" y="2696"/>
                          <a:pt x="3192" y="2640"/>
                        </a:cubicBezTo>
                        <a:cubicBezTo>
                          <a:pt x="3160" y="2584"/>
                          <a:pt x="3176" y="2432"/>
                          <a:pt x="3096" y="2304"/>
                        </a:cubicBezTo>
                        <a:cubicBezTo>
                          <a:pt x="3016" y="2176"/>
                          <a:pt x="2848" y="1992"/>
                          <a:pt x="2712" y="1872"/>
                        </a:cubicBezTo>
                        <a:cubicBezTo>
                          <a:pt x="2576" y="1752"/>
                          <a:pt x="2368" y="1640"/>
                          <a:pt x="2280" y="1584"/>
                        </a:cubicBezTo>
                        <a:cubicBezTo>
                          <a:pt x="2192" y="1528"/>
                          <a:pt x="2232" y="1544"/>
                          <a:pt x="2184" y="1536"/>
                        </a:cubicBezTo>
                        <a:cubicBezTo>
                          <a:pt x="2136" y="1528"/>
                          <a:pt x="2000" y="1456"/>
                          <a:pt x="1992" y="1536"/>
                        </a:cubicBezTo>
                        <a:cubicBezTo>
                          <a:pt x="1984" y="1616"/>
                          <a:pt x="2088" y="1840"/>
                          <a:pt x="2136" y="2016"/>
                        </a:cubicBezTo>
                        <a:cubicBezTo>
                          <a:pt x="2184" y="2192"/>
                          <a:pt x="2288" y="2528"/>
                          <a:pt x="2280" y="2592"/>
                        </a:cubicBezTo>
                        <a:cubicBezTo>
                          <a:pt x="2272" y="2656"/>
                          <a:pt x="2152" y="2552"/>
                          <a:pt x="2088" y="2400"/>
                        </a:cubicBezTo>
                        <a:cubicBezTo>
                          <a:pt x="2024" y="2248"/>
                          <a:pt x="1936" y="1832"/>
                          <a:pt x="1896" y="1680"/>
                        </a:cubicBezTo>
                        <a:cubicBezTo>
                          <a:pt x="1856" y="1528"/>
                          <a:pt x="1896" y="1512"/>
                          <a:pt x="1848" y="1488"/>
                        </a:cubicBezTo>
                        <a:cubicBezTo>
                          <a:pt x="1800" y="1464"/>
                          <a:pt x="1664" y="1488"/>
                          <a:pt x="1560" y="1536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3951" name="Group 68"/>
                <p:cNvGrpSpPr>
                  <a:grpSpLocks/>
                </p:cNvGrpSpPr>
                <p:nvPr/>
              </p:nvGrpSpPr>
              <p:grpSpPr bwMode="auto">
                <a:xfrm>
                  <a:off x="207" y="371"/>
                  <a:ext cx="2287" cy="1559"/>
                  <a:chOff x="207" y="371"/>
                  <a:chExt cx="2287" cy="1559"/>
                </a:xfrm>
              </p:grpSpPr>
              <p:grpSp>
                <p:nvGrpSpPr>
                  <p:cNvPr id="33952" name="Group 69"/>
                  <p:cNvGrpSpPr>
                    <a:grpSpLocks/>
                  </p:cNvGrpSpPr>
                  <p:nvPr/>
                </p:nvGrpSpPr>
                <p:grpSpPr bwMode="auto">
                  <a:xfrm rot="367549">
                    <a:off x="1183" y="695"/>
                    <a:ext cx="57" cy="286"/>
                    <a:chOff x="4656" y="2784"/>
                    <a:chExt cx="240" cy="864"/>
                  </a:xfrm>
                </p:grpSpPr>
                <p:sp>
                  <p:nvSpPr>
                    <p:cNvPr id="33999" name="AutoShape 7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56" y="2832"/>
                      <a:ext cx="240" cy="528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FF3300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000" name="Oval 7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728" y="2784"/>
                      <a:ext cx="96" cy="192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001" name="Line 7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88" y="3312"/>
                      <a:ext cx="0" cy="336"/>
                    </a:xfrm>
                    <a:prstGeom prst="line">
                      <a:avLst/>
                    </a:prstGeom>
                    <a:noFill/>
                    <a:ln w="76200">
                      <a:solidFill>
                        <a:srgbClr val="FF3300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3953" name="Group 73"/>
                  <p:cNvGrpSpPr>
                    <a:grpSpLocks/>
                  </p:cNvGrpSpPr>
                  <p:nvPr/>
                </p:nvGrpSpPr>
                <p:grpSpPr bwMode="auto">
                  <a:xfrm rot="4818054">
                    <a:off x="1420" y="1759"/>
                    <a:ext cx="57" cy="286"/>
                    <a:chOff x="4656" y="2784"/>
                    <a:chExt cx="240" cy="864"/>
                  </a:xfrm>
                </p:grpSpPr>
                <p:sp>
                  <p:nvSpPr>
                    <p:cNvPr id="33996" name="AutoShape 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56" y="2832"/>
                      <a:ext cx="240" cy="528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FF3300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997" name="Oval 7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728" y="2784"/>
                      <a:ext cx="96" cy="192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998" name="Line 7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88" y="3312"/>
                      <a:ext cx="0" cy="336"/>
                    </a:xfrm>
                    <a:prstGeom prst="line">
                      <a:avLst/>
                    </a:prstGeom>
                    <a:noFill/>
                    <a:ln w="76200">
                      <a:solidFill>
                        <a:srgbClr val="FF3300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3954" name="Group 77"/>
                  <p:cNvGrpSpPr>
                    <a:grpSpLocks/>
                  </p:cNvGrpSpPr>
                  <p:nvPr/>
                </p:nvGrpSpPr>
                <p:grpSpPr bwMode="auto">
                  <a:xfrm rot="2333399">
                    <a:off x="450" y="518"/>
                    <a:ext cx="57" cy="286"/>
                    <a:chOff x="4656" y="2784"/>
                    <a:chExt cx="240" cy="864"/>
                  </a:xfrm>
                </p:grpSpPr>
                <p:sp>
                  <p:nvSpPr>
                    <p:cNvPr id="33993" name="AutoShape 7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56" y="2832"/>
                      <a:ext cx="240" cy="528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FF3300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994" name="Oval 7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728" y="2784"/>
                      <a:ext cx="96" cy="192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995" name="Line 8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88" y="3312"/>
                      <a:ext cx="0" cy="336"/>
                    </a:xfrm>
                    <a:prstGeom prst="line">
                      <a:avLst/>
                    </a:prstGeom>
                    <a:noFill/>
                    <a:ln w="76200">
                      <a:solidFill>
                        <a:srgbClr val="FF3300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" name="Group 81"/>
                  <p:cNvGrpSpPr>
                    <a:grpSpLocks/>
                  </p:cNvGrpSpPr>
                  <p:nvPr/>
                </p:nvGrpSpPr>
                <p:grpSpPr bwMode="auto">
                  <a:xfrm rot="4580286">
                    <a:off x="2322" y="1038"/>
                    <a:ext cx="57" cy="286"/>
                    <a:chOff x="4656" y="2784"/>
                    <a:chExt cx="240" cy="864"/>
                  </a:xfrm>
                </p:grpSpPr>
                <p:sp>
                  <p:nvSpPr>
                    <p:cNvPr id="33990" name="AutoShape 8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56" y="2832"/>
                      <a:ext cx="240" cy="528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FF3300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991" name="Oval 8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728" y="2784"/>
                      <a:ext cx="96" cy="192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3992" name="Line 8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788" y="3312"/>
                      <a:ext cx="0" cy="336"/>
                    </a:xfrm>
                    <a:prstGeom prst="line">
                      <a:avLst/>
                    </a:prstGeom>
                    <a:noFill/>
                    <a:ln w="76200">
                      <a:solidFill>
                        <a:srgbClr val="FF3300"/>
                      </a:solidFill>
                      <a:round/>
                      <a:headEnd/>
                      <a:tailEnd/>
                    </a:ln>
                  </p:spPr>
                  <p:txBody>
                    <a:bodyPr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3956" name="Group 85"/>
                  <p:cNvGrpSpPr>
                    <a:grpSpLocks/>
                  </p:cNvGrpSpPr>
                  <p:nvPr/>
                </p:nvGrpSpPr>
                <p:grpSpPr bwMode="auto">
                  <a:xfrm rot="2333399">
                    <a:off x="207" y="371"/>
                    <a:ext cx="1877" cy="1287"/>
                    <a:chOff x="1152" y="912"/>
                    <a:chExt cx="3264" cy="1728"/>
                  </a:xfrm>
                </p:grpSpPr>
                <p:grpSp>
                  <p:nvGrpSpPr>
                    <p:cNvPr id="33957" name="Group 8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920" y="1008"/>
                      <a:ext cx="2496" cy="1632"/>
                      <a:chOff x="1920" y="1008"/>
                      <a:chExt cx="2496" cy="1632"/>
                    </a:xfrm>
                  </p:grpSpPr>
                  <p:grpSp>
                    <p:nvGrpSpPr>
                      <p:cNvPr id="33974" name="Group 87"/>
                      <p:cNvGrpSpPr>
                        <a:grpSpLocks/>
                      </p:cNvGrpSpPr>
                      <p:nvPr/>
                    </p:nvGrpSpPr>
                    <p:grpSpPr bwMode="auto">
                      <a:xfrm rot="2676169">
                        <a:off x="1920" y="1104"/>
                        <a:ext cx="96" cy="384"/>
                        <a:chOff x="4128" y="3264"/>
                        <a:chExt cx="240" cy="864"/>
                      </a:xfrm>
                    </p:grpSpPr>
                    <p:sp>
                      <p:nvSpPr>
                        <p:cNvPr id="33987" name="AutoShape 88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128" y="3312"/>
                          <a:ext cx="240" cy="528"/>
                        </a:xfrm>
                        <a:prstGeom prst="roundRect">
                          <a:avLst>
                            <a:gd name="adj" fmla="val 16667"/>
                          </a:avLst>
                        </a:prstGeom>
                        <a:solidFill>
                          <a:schemeClr val="accent2"/>
                        </a:solidFill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33988" name="Oval 8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200" y="3264"/>
                          <a:ext cx="96" cy="192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33989" name="Line 90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4260" y="3792"/>
                          <a:ext cx="0" cy="336"/>
                        </a:xfrm>
                        <a:prstGeom prst="line">
                          <a:avLst/>
                        </a:prstGeom>
                        <a:noFill/>
                        <a:ln w="76200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4" name="Group 91"/>
                      <p:cNvGrpSpPr>
                        <a:grpSpLocks/>
                      </p:cNvGrpSpPr>
                      <p:nvPr/>
                    </p:nvGrpSpPr>
                    <p:grpSpPr bwMode="auto">
                      <a:xfrm rot="-2439745">
                        <a:off x="3408" y="1008"/>
                        <a:ext cx="96" cy="384"/>
                        <a:chOff x="4128" y="3264"/>
                        <a:chExt cx="240" cy="864"/>
                      </a:xfrm>
                    </p:grpSpPr>
                    <p:sp>
                      <p:nvSpPr>
                        <p:cNvPr id="33984" name="AutoShape 92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128" y="3312"/>
                          <a:ext cx="240" cy="528"/>
                        </a:xfrm>
                        <a:prstGeom prst="roundRect">
                          <a:avLst>
                            <a:gd name="adj" fmla="val 16667"/>
                          </a:avLst>
                        </a:prstGeom>
                        <a:solidFill>
                          <a:schemeClr val="accent2"/>
                        </a:solidFill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33985" name="Oval 9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200" y="3264"/>
                          <a:ext cx="96" cy="192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33986" name="Line 94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4260" y="3792"/>
                          <a:ext cx="0" cy="336"/>
                        </a:xfrm>
                        <a:prstGeom prst="line">
                          <a:avLst/>
                        </a:prstGeom>
                        <a:noFill/>
                        <a:ln w="76200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5" name="Group 95"/>
                      <p:cNvGrpSpPr>
                        <a:grpSpLocks/>
                      </p:cNvGrpSpPr>
                      <p:nvPr/>
                    </p:nvGrpSpPr>
                    <p:grpSpPr bwMode="auto">
                      <a:xfrm rot="8067090">
                        <a:off x="2160" y="2400"/>
                        <a:ext cx="96" cy="384"/>
                        <a:chOff x="4128" y="3264"/>
                        <a:chExt cx="240" cy="864"/>
                      </a:xfrm>
                    </p:grpSpPr>
                    <p:sp>
                      <p:nvSpPr>
                        <p:cNvPr id="33981" name="AutoShape 96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128" y="3312"/>
                          <a:ext cx="240" cy="528"/>
                        </a:xfrm>
                        <a:prstGeom prst="roundRect">
                          <a:avLst>
                            <a:gd name="adj" fmla="val 16667"/>
                          </a:avLst>
                        </a:prstGeom>
                        <a:solidFill>
                          <a:schemeClr val="accent2"/>
                        </a:solidFill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33982" name="Oval 9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200" y="3264"/>
                          <a:ext cx="96" cy="192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33983" name="Line 98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4260" y="3792"/>
                          <a:ext cx="0" cy="336"/>
                        </a:xfrm>
                        <a:prstGeom prst="line">
                          <a:avLst/>
                        </a:prstGeom>
                        <a:noFill/>
                        <a:ln w="76200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  <p:grpSp>
                    <p:nvGrpSpPr>
                      <p:cNvPr id="33977" name="Group 99"/>
                      <p:cNvGrpSpPr>
                        <a:grpSpLocks/>
                      </p:cNvGrpSpPr>
                      <p:nvPr/>
                    </p:nvGrpSpPr>
                    <p:grpSpPr bwMode="auto">
                      <a:xfrm rot="9105667">
                        <a:off x="4320" y="1680"/>
                        <a:ext cx="96" cy="384"/>
                        <a:chOff x="4128" y="3264"/>
                        <a:chExt cx="240" cy="864"/>
                      </a:xfrm>
                    </p:grpSpPr>
                    <p:sp>
                      <p:nvSpPr>
                        <p:cNvPr id="33978" name="AutoShape 100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128" y="3312"/>
                          <a:ext cx="240" cy="528"/>
                        </a:xfrm>
                        <a:prstGeom prst="roundRect">
                          <a:avLst>
                            <a:gd name="adj" fmla="val 16667"/>
                          </a:avLst>
                        </a:prstGeom>
                        <a:solidFill>
                          <a:schemeClr val="accent2"/>
                        </a:solidFill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33979" name="Oval 10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200" y="3264"/>
                          <a:ext cx="96" cy="192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33980" name="Line 102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4260" y="3792"/>
                          <a:ext cx="0" cy="336"/>
                        </a:xfrm>
                        <a:prstGeom prst="line">
                          <a:avLst/>
                        </a:prstGeom>
                        <a:noFill/>
                        <a:ln w="76200">
                          <a:solidFill>
                            <a:schemeClr val="accent2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>
                          <a:prstTxWarp prst="textNoShape">
                            <a:avLst/>
                          </a:prstTxWarp>
                        </a:bodyPr>
                        <a:lstStyle/>
                        <a:p>
                          <a:endParaRPr lang="en-US"/>
                        </a:p>
                      </p:txBody>
                    </p:sp>
                  </p:grpSp>
                </p:grpSp>
                <p:grpSp>
                  <p:nvGrpSpPr>
                    <p:cNvPr id="33958" name="Group 103"/>
                    <p:cNvGrpSpPr>
                      <a:grpSpLocks/>
                    </p:cNvGrpSpPr>
                    <p:nvPr/>
                  </p:nvGrpSpPr>
                  <p:grpSpPr bwMode="auto">
                    <a:xfrm rot="-628084">
                      <a:off x="1440" y="912"/>
                      <a:ext cx="96" cy="384"/>
                      <a:chOff x="4128" y="3264"/>
                      <a:chExt cx="240" cy="864"/>
                    </a:xfrm>
                  </p:grpSpPr>
                  <p:sp>
                    <p:nvSpPr>
                      <p:cNvPr id="33971" name="AutoShape 104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128" y="3312"/>
                        <a:ext cx="240" cy="528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2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3972" name="Oval 105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200" y="3264"/>
                        <a:ext cx="96" cy="192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3973" name="Line 106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4260" y="3792"/>
                        <a:ext cx="0" cy="336"/>
                      </a:xfrm>
                      <a:prstGeom prst="line">
                        <a:avLst/>
                      </a:prstGeom>
                      <a:noFill/>
                      <a:ln w="7620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3959" name="Group 107"/>
                    <p:cNvGrpSpPr>
                      <a:grpSpLocks/>
                    </p:cNvGrpSpPr>
                    <p:nvPr/>
                  </p:nvGrpSpPr>
                  <p:grpSpPr bwMode="auto">
                    <a:xfrm rot="112238">
                      <a:off x="2928" y="1248"/>
                      <a:ext cx="96" cy="384"/>
                      <a:chOff x="4128" y="3264"/>
                      <a:chExt cx="240" cy="864"/>
                    </a:xfrm>
                  </p:grpSpPr>
                  <p:sp>
                    <p:nvSpPr>
                      <p:cNvPr id="33968" name="AutoShape 108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128" y="3312"/>
                        <a:ext cx="240" cy="528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2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3969" name="Oval 10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200" y="3264"/>
                        <a:ext cx="96" cy="192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3970" name="Line 110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4260" y="3792"/>
                        <a:ext cx="0" cy="336"/>
                      </a:xfrm>
                      <a:prstGeom prst="line">
                        <a:avLst/>
                      </a:prstGeom>
                      <a:noFill/>
                      <a:ln w="7620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3960" name="Group 111"/>
                    <p:cNvGrpSpPr>
                      <a:grpSpLocks/>
                    </p:cNvGrpSpPr>
                    <p:nvPr/>
                  </p:nvGrpSpPr>
                  <p:grpSpPr bwMode="auto">
                    <a:xfrm rot="-9028649">
                      <a:off x="1152" y="2160"/>
                      <a:ext cx="96" cy="384"/>
                      <a:chOff x="4128" y="3264"/>
                      <a:chExt cx="240" cy="864"/>
                    </a:xfrm>
                  </p:grpSpPr>
                  <p:sp>
                    <p:nvSpPr>
                      <p:cNvPr id="33965" name="AutoShape 112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128" y="3312"/>
                        <a:ext cx="240" cy="528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2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3966" name="Oval 11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200" y="3264"/>
                        <a:ext cx="96" cy="192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3967" name="Line 114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4260" y="3792"/>
                        <a:ext cx="0" cy="336"/>
                      </a:xfrm>
                      <a:prstGeom prst="line">
                        <a:avLst/>
                      </a:prstGeom>
                      <a:noFill/>
                      <a:ln w="7620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  <p:grpSp>
                  <p:nvGrpSpPr>
                    <p:cNvPr id="33961" name="Group 115"/>
                    <p:cNvGrpSpPr>
                      <a:grpSpLocks/>
                    </p:cNvGrpSpPr>
                    <p:nvPr/>
                  </p:nvGrpSpPr>
                  <p:grpSpPr bwMode="auto">
                    <a:xfrm rot="7893469">
                      <a:off x="3984" y="1152"/>
                      <a:ext cx="96" cy="384"/>
                      <a:chOff x="4128" y="3264"/>
                      <a:chExt cx="240" cy="864"/>
                    </a:xfrm>
                  </p:grpSpPr>
                  <p:sp>
                    <p:nvSpPr>
                      <p:cNvPr id="33962" name="AutoShape 1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128" y="3312"/>
                        <a:ext cx="240" cy="528"/>
                      </a:xfrm>
                      <a:prstGeom prst="roundRect">
                        <a:avLst>
                          <a:gd name="adj" fmla="val 16667"/>
                        </a:avLst>
                      </a:prstGeom>
                      <a:solidFill>
                        <a:schemeClr val="accent2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3963" name="Oval 117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200" y="3264"/>
                        <a:ext cx="96" cy="192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33964" name="Line 118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4260" y="3792"/>
                        <a:ext cx="0" cy="336"/>
                      </a:xfrm>
                      <a:prstGeom prst="line">
                        <a:avLst/>
                      </a:prstGeom>
                      <a:noFill/>
                      <a:ln w="76200">
                        <a:solidFill>
                          <a:schemeClr val="accent2"/>
                        </a:solidFill>
                        <a:round/>
                        <a:headEnd/>
                        <a:tailEnd/>
                      </a:ln>
                    </p:spPr>
                    <p:txBody>
                      <a:bodyPr>
                        <a:prstTxWarp prst="textNoShape">
                          <a:avLst/>
                        </a:prstTxWarp>
                      </a:bodyPr>
                      <a:lstStyle/>
                      <a:p>
                        <a:endParaRPr lang="en-US"/>
                      </a:p>
                    </p:txBody>
                  </p:sp>
                </p:grpSp>
              </p:grpSp>
            </p:grpSp>
          </p:grpSp>
          <p:sp>
            <p:nvSpPr>
              <p:cNvPr id="33948" name="Oval 119"/>
              <p:cNvSpPr>
                <a:spLocks noChangeArrowheads="1"/>
              </p:cNvSpPr>
              <p:nvPr/>
            </p:nvSpPr>
            <p:spPr bwMode="auto">
              <a:xfrm rot="-1248119">
                <a:off x="2832" y="1680"/>
                <a:ext cx="379" cy="336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949" name="AutoShape 120"/>
              <p:cNvSpPr>
                <a:spLocks noChangeArrowheads="1"/>
              </p:cNvSpPr>
              <p:nvPr/>
            </p:nvSpPr>
            <p:spPr bwMode="auto">
              <a:xfrm rot="214580">
                <a:off x="2880" y="1728"/>
                <a:ext cx="288" cy="288"/>
              </a:xfrm>
              <a:prstGeom prst="irregularSeal1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3798" name="Line 121"/>
          <p:cNvSpPr>
            <a:spLocks noChangeShapeType="1"/>
          </p:cNvSpPr>
          <p:nvPr/>
        </p:nvSpPr>
        <p:spPr bwMode="auto">
          <a:xfrm>
            <a:off x="0" y="838200"/>
            <a:ext cx="4343400" cy="601980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3865" name="Group 122"/>
          <p:cNvGrpSpPr>
            <a:grpSpLocks/>
          </p:cNvGrpSpPr>
          <p:nvPr/>
        </p:nvGrpSpPr>
        <p:grpSpPr bwMode="auto">
          <a:xfrm>
            <a:off x="457200" y="4419600"/>
            <a:ext cx="1295400" cy="1600200"/>
            <a:chOff x="288" y="2784"/>
            <a:chExt cx="816" cy="1008"/>
          </a:xfrm>
        </p:grpSpPr>
        <p:sp>
          <p:nvSpPr>
            <p:cNvPr id="33937" name="AutoShape 123"/>
            <p:cNvSpPr>
              <a:spLocks noChangeArrowheads="1"/>
            </p:cNvSpPr>
            <p:nvPr/>
          </p:nvSpPr>
          <p:spPr bwMode="auto">
            <a:xfrm rot="214580">
              <a:off x="480" y="3072"/>
              <a:ext cx="288" cy="288"/>
            </a:xfrm>
            <a:prstGeom prst="irregularSeal1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38" name="AutoShape 124"/>
            <p:cNvSpPr>
              <a:spLocks noChangeArrowheads="1"/>
            </p:cNvSpPr>
            <p:nvPr/>
          </p:nvSpPr>
          <p:spPr bwMode="auto">
            <a:xfrm rot="214580">
              <a:off x="720" y="3504"/>
              <a:ext cx="288" cy="288"/>
            </a:xfrm>
            <a:prstGeom prst="irregularSeal1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39" name="AutoShape 125"/>
            <p:cNvSpPr>
              <a:spLocks noChangeArrowheads="1"/>
            </p:cNvSpPr>
            <p:nvPr/>
          </p:nvSpPr>
          <p:spPr bwMode="auto">
            <a:xfrm rot="214580">
              <a:off x="624" y="2784"/>
              <a:ext cx="288" cy="288"/>
            </a:xfrm>
            <a:prstGeom prst="irregularSeal1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40" name="AutoShape 126"/>
            <p:cNvSpPr>
              <a:spLocks noChangeArrowheads="1"/>
            </p:cNvSpPr>
            <p:nvPr/>
          </p:nvSpPr>
          <p:spPr bwMode="auto">
            <a:xfrm rot="214580">
              <a:off x="576" y="3264"/>
              <a:ext cx="288" cy="288"/>
            </a:xfrm>
            <a:prstGeom prst="irregularSeal1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41" name="AutoShape 127"/>
            <p:cNvSpPr>
              <a:spLocks noChangeArrowheads="1"/>
            </p:cNvSpPr>
            <p:nvPr/>
          </p:nvSpPr>
          <p:spPr bwMode="auto">
            <a:xfrm rot="214580">
              <a:off x="288" y="3168"/>
              <a:ext cx="288" cy="288"/>
            </a:xfrm>
            <a:prstGeom prst="irregularSeal1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42" name="AutoShape 128"/>
            <p:cNvSpPr>
              <a:spLocks noChangeArrowheads="1"/>
            </p:cNvSpPr>
            <p:nvPr/>
          </p:nvSpPr>
          <p:spPr bwMode="auto">
            <a:xfrm rot="214580">
              <a:off x="672" y="3072"/>
              <a:ext cx="288" cy="288"/>
            </a:xfrm>
            <a:prstGeom prst="irregularSeal1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43" name="AutoShape 129"/>
            <p:cNvSpPr>
              <a:spLocks noChangeArrowheads="1"/>
            </p:cNvSpPr>
            <p:nvPr/>
          </p:nvSpPr>
          <p:spPr bwMode="auto">
            <a:xfrm rot="214580">
              <a:off x="288" y="3360"/>
              <a:ext cx="288" cy="288"/>
            </a:xfrm>
            <a:prstGeom prst="irregularSeal1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44" name="AutoShape 130"/>
            <p:cNvSpPr>
              <a:spLocks noChangeArrowheads="1"/>
            </p:cNvSpPr>
            <p:nvPr/>
          </p:nvSpPr>
          <p:spPr bwMode="auto">
            <a:xfrm rot="214580">
              <a:off x="816" y="3264"/>
              <a:ext cx="288" cy="288"/>
            </a:xfrm>
            <a:prstGeom prst="irregularSeal1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3866" name="Group 131"/>
          <p:cNvGrpSpPr>
            <a:grpSpLocks/>
          </p:cNvGrpSpPr>
          <p:nvPr/>
        </p:nvGrpSpPr>
        <p:grpSpPr bwMode="auto">
          <a:xfrm>
            <a:off x="1600200" y="4648200"/>
            <a:ext cx="5600700" cy="1943100"/>
            <a:chOff x="624" y="2880"/>
            <a:chExt cx="3528" cy="1224"/>
          </a:xfrm>
        </p:grpSpPr>
        <p:grpSp>
          <p:nvGrpSpPr>
            <p:cNvPr id="33859" name="Group 132"/>
            <p:cNvGrpSpPr>
              <a:grpSpLocks/>
            </p:cNvGrpSpPr>
            <p:nvPr/>
          </p:nvGrpSpPr>
          <p:grpSpPr bwMode="auto">
            <a:xfrm>
              <a:off x="1056" y="2880"/>
              <a:ext cx="1272" cy="1176"/>
              <a:chOff x="414" y="912"/>
              <a:chExt cx="1272" cy="1176"/>
            </a:xfrm>
          </p:grpSpPr>
          <p:grpSp>
            <p:nvGrpSpPr>
              <p:cNvPr id="33913" name="Group 133"/>
              <p:cNvGrpSpPr>
                <a:grpSpLocks/>
              </p:cNvGrpSpPr>
              <p:nvPr/>
            </p:nvGrpSpPr>
            <p:grpSpPr bwMode="auto">
              <a:xfrm rot="-8716041">
                <a:off x="720" y="1728"/>
                <a:ext cx="180" cy="312"/>
                <a:chOff x="1620" y="2244"/>
                <a:chExt cx="180" cy="312"/>
              </a:xfrm>
            </p:grpSpPr>
            <p:sp>
              <p:nvSpPr>
                <p:cNvPr id="33934" name="Line 134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935" name="Line 135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936" name="Line 136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3914" name="Group 137"/>
              <p:cNvGrpSpPr>
                <a:grpSpLocks/>
              </p:cNvGrpSpPr>
              <p:nvPr/>
            </p:nvGrpSpPr>
            <p:grpSpPr bwMode="auto">
              <a:xfrm rot="9657131">
                <a:off x="1152" y="1776"/>
                <a:ext cx="180" cy="312"/>
                <a:chOff x="1620" y="2244"/>
                <a:chExt cx="180" cy="312"/>
              </a:xfrm>
            </p:grpSpPr>
            <p:sp>
              <p:nvSpPr>
                <p:cNvPr id="33931" name="Line 138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932" name="Line 139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933" name="Line 140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3915" name="Group 141"/>
              <p:cNvGrpSpPr>
                <a:grpSpLocks/>
              </p:cNvGrpSpPr>
              <p:nvPr/>
            </p:nvGrpSpPr>
            <p:grpSpPr bwMode="auto">
              <a:xfrm rot="5989436">
                <a:off x="1440" y="1392"/>
                <a:ext cx="180" cy="312"/>
                <a:chOff x="1620" y="2244"/>
                <a:chExt cx="180" cy="312"/>
              </a:xfrm>
            </p:grpSpPr>
            <p:sp>
              <p:nvSpPr>
                <p:cNvPr id="33928" name="Line 142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929" name="Line 143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930" name="Line 144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3916" name="Group 145"/>
              <p:cNvGrpSpPr>
                <a:grpSpLocks/>
              </p:cNvGrpSpPr>
              <p:nvPr/>
            </p:nvGrpSpPr>
            <p:grpSpPr bwMode="auto">
              <a:xfrm rot="-5400000">
                <a:off x="480" y="1344"/>
                <a:ext cx="180" cy="312"/>
                <a:chOff x="1620" y="2244"/>
                <a:chExt cx="180" cy="312"/>
              </a:xfrm>
            </p:grpSpPr>
            <p:sp>
              <p:nvSpPr>
                <p:cNvPr id="33925" name="Line 146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926" name="Line 147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927" name="Line 148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3917" name="Group 149"/>
              <p:cNvGrpSpPr>
                <a:grpSpLocks/>
              </p:cNvGrpSpPr>
              <p:nvPr/>
            </p:nvGrpSpPr>
            <p:grpSpPr bwMode="auto">
              <a:xfrm rot="2332000">
                <a:off x="1212" y="936"/>
                <a:ext cx="180" cy="312"/>
                <a:chOff x="1620" y="2244"/>
                <a:chExt cx="180" cy="312"/>
              </a:xfrm>
            </p:grpSpPr>
            <p:sp>
              <p:nvSpPr>
                <p:cNvPr id="33922" name="Line 150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923" name="Line 151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924" name="Line 152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3918" name="Group 153"/>
              <p:cNvGrpSpPr>
                <a:grpSpLocks/>
              </p:cNvGrpSpPr>
              <p:nvPr/>
            </p:nvGrpSpPr>
            <p:grpSpPr bwMode="auto">
              <a:xfrm rot="-1131749">
                <a:off x="768" y="912"/>
                <a:ext cx="180" cy="312"/>
                <a:chOff x="1620" y="2244"/>
                <a:chExt cx="180" cy="312"/>
              </a:xfrm>
            </p:grpSpPr>
            <p:sp>
              <p:nvSpPr>
                <p:cNvPr id="33919" name="Line 154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920" name="Line 155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921" name="Line 156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33860" name="Group 157"/>
            <p:cNvGrpSpPr>
              <a:grpSpLocks/>
            </p:cNvGrpSpPr>
            <p:nvPr/>
          </p:nvGrpSpPr>
          <p:grpSpPr bwMode="auto">
            <a:xfrm rot="-1531571">
              <a:off x="624" y="2928"/>
              <a:ext cx="1272" cy="1176"/>
              <a:chOff x="414" y="912"/>
              <a:chExt cx="1272" cy="1176"/>
            </a:xfrm>
          </p:grpSpPr>
          <p:grpSp>
            <p:nvGrpSpPr>
              <p:cNvPr id="33889" name="Group 158"/>
              <p:cNvGrpSpPr>
                <a:grpSpLocks/>
              </p:cNvGrpSpPr>
              <p:nvPr/>
            </p:nvGrpSpPr>
            <p:grpSpPr bwMode="auto">
              <a:xfrm rot="-8716041">
                <a:off x="720" y="1728"/>
                <a:ext cx="180" cy="312"/>
                <a:chOff x="1620" y="2244"/>
                <a:chExt cx="180" cy="312"/>
              </a:xfrm>
            </p:grpSpPr>
            <p:sp>
              <p:nvSpPr>
                <p:cNvPr id="33910" name="Line 159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911" name="Line 160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912" name="Line 161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3890" name="Group 162"/>
              <p:cNvGrpSpPr>
                <a:grpSpLocks/>
              </p:cNvGrpSpPr>
              <p:nvPr/>
            </p:nvGrpSpPr>
            <p:grpSpPr bwMode="auto">
              <a:xfrm rot="9657131">
                <a:off x="1152" y="1776"/>
                <a:ext cx="180" cy="312"/>
                <a:chOff x="1620" y="2244"/>
                <a:chExt cx="180" cy="312"/>
              </a:xfrm>
            </p:grpSpPr>
            <p:sp>
              <p:nvSpPr>
                <p:cNvPr id="33907" name="Line 163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908" name="Line 164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909" name="Line 165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3891" name="Group 166"/>
              <p:cNvGrpSpPr>
                <a:grpSpLocks/>
              </p:cNvGrpSpPr>
              <p:nvPr/>
            </p:nvGrpSpPr>
            <p:grpSpPr bwMode="auto">
              <a:xfrm rot="5989436">
                <a:off x="1440" y="1392"/>
                <a:ext cx="180" cy="312"/>
                <a:chOff x="1620" y="2244"/>
                <a:chExt cx="180" cy="312"/>
              </a:xfrm>
            </p:grpSpPr>
            <p:sp>
              <p:nvSpPr>
                <p:cNvPr id="33904" name="Line 167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905" name="Line 168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906" name="Line 169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3892" name="Group 170"/>
              <p:cNvGrpSpPr>
                <a:grpSpLocks/>
              </p:cNvGrpSpPr>
              <p:nvPr/>
            </p:nvGrpSpPr>
            <p:grpSpPr bwMode="auto">
              <a:xfrm rot="-5400000">
                <a:off x="480" y="1344"/>
                <a:ext cx="180" cy="312"/>
                <a:chOff x="1620" y="2244"/>
                <a:chExt cx="180" cy="312"/>
              </a:xfrm>
            </p:grpSpPr>
            <p:sp>
              <p:nvSpPr>
                <p:cNvPr id="33901" name="Line 171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902" name="Line 172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903" name="Line 173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3893" name="Group 174"/>
              <p:cNvGrpSpPr>
                <a:grpSpLocks/>
              </p:cNvGrpSpPr>
              <p:nvPr/>
            </p:nvGrpSpPr>
            <p:grpSpPr bwMode="auto">
              <a:xfrm rot="2332000">
                <a:off x="1212" y="936"/>
                <a:ext cx="180" cy="312"/>
                <a:chOff x="1620" y="2244"/>
                <a:chExt cx="180" cy="312"/>
              </a:xfrm>
            </p:grpSpPr>
            <p:sp>
              <p:nvSpPr>
                <p:cNvPr id="33898" name="Line 175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899" name="Line 176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900" name="Line 177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3894" name="Group 178"/>
              <p:cNvGrpSpPr>
                <a:grpSpLocks/>
              </p:cNvGrpSpPr>
              <p:nvPr/>
            </p:nvGrpSpPr>
            <p:grpSpPr bwMode="auto">
              <a:xfrm rot="-1131749">
                <a:off x="768" y="912"/>
                <a:ext cx="180" cy="312"/>
                <a:chOff x="1620" y="2244"/>
                <a:chExt cx="180" cy="312"/>
              </a:xfrm>
            </p:grpSpPr>
            <p:sp>
              <p:nvSpPr>
                <p:cNvPr id="33895" name="Line 179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896" name="Line 180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897" name="Line 181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00FF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33861" name="Group 182"/>
            <p:cNvGrpSpPr>
              <a:grpSpLocks/>
            </p:cNvGrpSpPr>
            <p:nvPr/>
          </p:nvGrpSpPr>
          <p:grpSpPr bwMode="auto">
            <a:xfrm rot="-8716041">
              <a:off x="2784" y="3744"/>
              <a:ext cx="180" cy="312"/>
              <a:chOff x="1620" y="2244"/>
              <a:chExt cx="180" cy="312"/>
            </a:xfrm>
          </p:grpSpPr>
          <p:sp>
            <p:nvSpPr>
              <p:cNvPr id="33886" name="Line 183"/>
              <p:cNvSpPr>
                <a:spLocks noChangeShapeType="1"/>
              </p:cNvSpPr>
              <p:nvPr/>
            </p:nvSpPr>
            <p:spPr bwMode="auto">
              <a:xfrm>
                <a:off x="1620" y="2252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87" name="Line 184"/>
              <p:cNvSpPr>
                <a:spLocks noChangeShapeType="1"/>
              </p:cNvSpPr>
              <p:nvPr/>
            </p:nvSpPr>
            <p:spPr bwMode="auto">
              <a:xfrm flipH="1">
                <a:off x="1708" y="2244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88" name="Line 185"/>
              <p:cNvSpPr>
                <a:spLocks noChangeShapeType="1"/>
              </p:cNvSpPr>
              <p:nvPr/>
            </p:nvSpPr>
            <p:spPr bwMode="auto">
              <a:xfrm>
                <a:off x="1716" y="2394"/>
                <a:ext cx="0" cy="162"/>
              </a:xfrm>
              <a:prstGeom prst="line">
                <a:avLst/>
              </a:prstGeom>
              <a:noFill/>
              <a:ln w="3810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3862" name="Group 186"/>
            <p:cNvGrpSpPr>
              <a:grpSpLocks/>
            </p:cNvGrpSpPr>
            <p:nvPr/>
          </p:nvGrpSpPr>
          <p:grpSpPr bwMode="auto">
            <a:xfrm rot="9657131">
              <a:off x="3504" y="3552"/>
              <a:ext cx="180" cy="312"/>
              <a:chOff x="1620" y="2244"/>
              <a:chExt cx="180" cy="312"/>
            </a:xfrm>
          </p:grpSpPr>
          <p:sp>
            <p:nvSpPr>
              <p:cNvPr id="33883" name="Line 187"/>
              <p:cNvSpPr>
                <a:spLocks noChangeShapeType="1"/>
              </p:cNvSpPr>
              <p:nvPr/>
            </p:nvSpPr>
            <p:spPr bwMode="auto">
              <a:xfrm>
                <a:off x="1620" y="2252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84" name="Line 188"/>
              <p:cNvSpPr>
                <a:spLocks noChangeShapeType="1"/>
              </p:cNvSpPr>
              <p:nvPr/>
            </p:nvSpPr>
            <p:spPr bwMode="auto">
              <a:xfrm flipH="1">
                <a:off x="1708" y="2244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85" name="Line 189"/>
              <p:cNvSpPr>
                <a:spLocks noChangeShapeType="1"/>
              </p:cNvSpPr>
              <p:nvPr/>
            </p:nvSpPr>
            <p:spPr bwMode="auto">
              <a:xfrm>
                <a:off x="1716" y="2394"/>
                <a:ext cx="0" cy="162"/>
              </a:xfrm>
              <a:prstGeom prst="line">
                <a:avLst/>
              </a:prstGeom>
              <a:noFill/>
              <a:ln w="3810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3863" name="Group 190"/>
            <p:cNvGrpSpPr>
              <a:grpSpLocks/>
            </p:cNvGrpSpPr>
            <p:nvPr/>
          </p:nvGrpSpPr>
          <p:grpSpPr bwMode="auto">
            <a:xfrm rot="5989436">
              <a:off x="3906" y="3438"/>
              <a:ext cx="180" cy="312"/>
              <a:chOff x="1620" y="2244"/>
              <a:chExt cx="180" cy="312"/>
            </a:xfrm>
          </p:grpSpPr>
          <p:sp>
            <p:nvSpPr>
              <p:cNvPr id="33880" name="Line 191"/>
              <p:cNvSpPr>
                <a:spLocks noChangeShapeType="1"/>
              </p:cNvSpPr>
              <p:nvPr/>
            </p:nvSpPr>
            <p:spPr bwMode="auto">
              <a:xfrm>
                <a:off x="1620" y="2252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81" name="Line 192"/>
              <p:cNvSpPr>
                <a:spLocks noChangeShapeType="1"/>
              </p:cNvSpPr>
              <p:nvPr/>
            </p:nvSpPr>
            <p:spPr bwMode="auto">
              <a:xfrm flipH="1">
                <a:off x="1708" y="2244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82" name="Line 193"/>
              <p:cNvSpPr>
                <a:spLocks noChangeShapeType="1"/>
              </p:cNvSpPr>
              <p:nvPr/>
            </p:nvSpPr>
            <p:spPr bwMode="auto">
              <a:xfrm>
                <a:off x="1716" y="2394"/>
                <a:ext cx="0" cy="162"/>
              </a:xfrm>
              <a:prstGeom prst="line">
                <a:avLst/>
              </a:prstGeom>
              <a:noFill/>
              <a:ln w="3810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3864" name="Group 194"/>
            <p:cNvGrpSpPr>
              <a:grpSpLocks/>
            </p:cNvGrpSpPr>
            <p:nvPr/>
          </p:nvGrpSpPr>
          <p:grpSpPr bwMode="auto">
            <a:xfrm rot="-5400000">
              <a:off x="2850" y="3390"/>
              <a:ext cx="180" cy="312"/>
              <a:chOff x="1620" y="2244"/>
              <a:chExt cx="180" cy="312"/>
            </a:xfrm>
          </p:grpSpPr>
          <p:sp>
            <p:nvSpPr>
              <p:cNvPr id="33877" name="Line 195"/>
              <p:cNvSpPr>
                <a:spLocks noChangeShapeType="1"/>
              </p:cNvSpPr>
              <p:nvPr/>
            </p:nvSpPr>
            <p:spPr bwMode="auto">
              <a:xfrm>
                <a:off x="1620" y="2252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78" name="Line 196"/>
              <p:cNvSpPr>
                <a:spLocks noChangeShapeType="1"/>
              </p:cNvSpPr>
              <p:nvPr/>
            </p:nvSpPr>
            <p:spPr bwMode="auto">
              <a:xfrm flipH="1">
                <a:off x="1708" y="2244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79" name="Line 197"/>
              <p:cNvSpPr>
                <a:spLocks noChangeShapeType="1"/>
              </p:cNvSpPr>
              <p:nvPr/>
            </p:nvSpPr>
            <p:spPr bwMode="auto">
              <a:xfrm>
                <a:off x="1716" y="2394"/>
                <a:ext cx="0" cy="162"/>
              </a:xfrm>
              <a:prstGeom prst="line">
                <a:avLst/>
              </a:prstGeom>
              <a:noFill/>
              <a:ln w="3810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" name="Group 198"/>
            <p:cNvGrpSpPr>
              <a:grpSpLocks/>
            </p:cNvGrpSpPr>
            <p:nvPr/>
          </p:nvGrpSpPr>
          <p:grpSpPr bwMode="auto">
            <a:xfrm rot="2332000">
              <a:off x="3696" y="3168"/>
              <a:ext cx="180" cy="312"/>
              <a:chOff x="1620" y="2244"/>
              <a:chExt cx="180" cy="312"/>
            </a:xfrm>
          </p:grpSpPr>
          <p:sp>
            <p:nvSpPr>
              <p:cNvPr id="33874" name="Line 199"/>
              <p:cNvSpPr>
                <a:spLocks noChangeShapeType="1"/>
              </p:cNvSpPr>
              <p:nvPr/>
            </p:nvSpPr>
            <p:spPr bwMode="auto">
              <a:xfrm>
                <a:off x="1620" y="2252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75" name="Line 200"/>
              <p:cNvSpPr>
                <a:spLocks noChangeShapeType="1"/>
              </p:cNvSpPr>
              <p:nvPr/>
            </p:nvSpPr>
            <p:spPr bwMode="auto">
              <a:xfrm flipH="1">
                <a:off x="1708" y="2244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76" name="Line 201"/>
              <p:cNvSpPr>
                <a:spLocks noChangeShapeType="1"/>
              </p:cNvSpPr>
              <p:nvPr/>
            </p:nvSpPr>
            <p:spPr bwMode="auto">
              <a:xfrm>
                <a:off x="1716" y="2394"/>
                <a:ext cx="0" cy="162"/>
              </a:xfrm>
              <a:prstGeom prst="line">
                <a:avLst/>
              </a:prstGeom>
              <a:noFill/>
              <a:ln w="3810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" name="Group 202"/>
            <p:cNvGrpSpPr>
              <a:grpSpLocks/>
            </p:cNvGrpSpPr>
            <p:nvPr/>
          </p:nvGrpSpPr>
          <p:grpSpPr bwMode="auto">
            <a:xfrm rot="-1131749">
              <a:off x="3216" y="3216"/>
              <a:ext cx="180" cy="312"/>
              <a:chOff x="1620" y="2244"/>
              <a:chExt cx="180" cy="312"/>
            </a:xfrm>
          </p:grpSpPr>
          <p:sp>
            <p:nvSpPr>
              <p:cNvPr id="33871" name="Line 203"/>
              <p:cNvSpPr>
                <a:spLocks noChangeShapeType="1"/>
              </p:cNvSpPr>
              <p:nvPr/>
            </p:nvSpPr>
            <p:spPr bwMode="auto">
              <a:xfrm>
                <a:off x="1620" y="2252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72" name="Line 204"/>
              <p:cNvSpPr>
                <a:spLocks noChangeShapeType="1"/>
              </p:cNvSpPr>
              <p:nvPr/>
            </p:nvSpPr>
            <p:spPr bwMode="auto">
              <a:xfrm flipH="1">
                <a:off x="1708" y="2244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73" name="Line 205"/>
              <p:cNvSpPr>
                <a:spLocks noChangeShapeType="1"/>
              </p:cNvSpPr>
              <p:nvPr/>
            </p:nvSpPr>
            <p:spPr bwMode="auto">
              <a:xfrm>
                <a:off x="1716" y="2394"/>
                <a:ext cx="0" cy="162"/>
              </a:xfrm>
              <a:prstGeom prst="line">
                <a:avLst/>
              </a:prstGeom>
              <a:noFill/>
              <a:ln w="3810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3867" name="Group 206"/>
            <p:cNvGrpSpPr>
              <a:grpSpLocks/>
            </p:cNvGrpSpPr>
            <p:nvPr/>
          </p:nvGrpSpPr>
          <p:grpSpPr bwMode="auto">
            <a:xfrm rot="-1131749">
              <a:off x="2448" y="3168"/>
              <a:ext cx="180" cy="312"/>
              <a:chOff x="1620" y="2244"/>
              <a:chExt cx="180" cy="312"/>
            </a:xfrm>
          </p:grpSpPr>
          <p:sp>
            <p:nvSpPr>
              <p:cNvPr id="33868" name="Line 207"/>
              <p:cNvSpPr>
                <a:spLocks noChangeShapeType="1"/>
              </p:cNvSpPr>
              <p:nvPr/>
            </p:nvSpPr>
            <p:spPr bwMode="auto">
              <a:xfrm>
                <a:off x="1620" y="2252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69" name="Line 208"/>
              <p:cNvSpPr>
                <a:spLocks noChangeShapeType="1"/>
              </p:cNvSpPr>
              <p:nvPr/>
            </p:nvSpPr>
            <p:spPr bwMode="auto">
              <a:xfrm flipH="1">
                <a:off x="1708" y="2244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870" name="Line 209"/>
              <p:cNvSpPr>
                <a:spLocks noChangeShapeType="1"/>
              </p:cNvSpPr>
              <p:nvPr/>
            </p:nvSpPr>
            <p:spPr bwMode="auto">
              <a:xfrm>
                <a:off x="1716" y="2394"/>
                <a:ext cx="0" cy="162"/>
              </a:xfrm>
              <a:prstGeom prst="line">
                <a:avLst/>
              </a:prstGeom>
              <a:noFill/>
              <a:ln w="38100">
                <a:solidFill>
                  <a:srgbClr val="00FFFF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3955" name="Group 210"/>
          <p:cNvGrpSpPr>
            <a:grpSpLocks/>
          </p:cNvGrpSpPr>
          <p:nvPr/>
        </p:nvGrpSpPr>
        <p:grpSpPr bwMode="auto">
          <a:xfrm rot="23004">
            <a:off x="4114800" y="381000"/>
            <a:ext cx="1936750" cy="1916113"/>
            <a:chOff x="803" y="624"/>
            <a:chExt cx="1220" cy="1207"/>
          </a:xfrm>
        </p:grpSpPr>
        <p:grpSp>
          <p:nvGrpSpPr>
            <p:cNvPr id="33840" name="Group 211"/>
            <p:cNvGrpSpPr>
              <a:grpSpLocks/>
            </p:cNvGrpSpPr>
            <p:nvPr/>
          </p:nvGrpSpPr>
          <p:grpSpPr bwMode="auto">
            <a:xfrm>
              <a:off x="803" y="816"/>
              <a:ext cx="1104" cy="792"/>
              <a:chOff x="576" y="2640"/>
              <a:chExt cx="1104" cy="792"/>
            </a:xfrm>
          </p:grpSpPr>
          <p:sp>
            <p:nvSpPr>
              <p:cNvPr id="33845" name="Oval 212"/>
              <p:cNvSpPr>
                <a:spLocks noChangeArrowheads="1"/>
              </p:cNvSpPr>
              <p:nvPr/>
            </p:nvSpPr>
            <p:spPr bwMode="auto">
              <a:xfrm>
                <a:off x="768" y="2640"/>
                <a:ext cx="768" cy="768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b="1">
                    <a:latin typeface="Comic Sans MS" pitchFamily="1" charset="0"/>
                  </a:rPr>
                  <a:t>Th2 cell</a:t>
                </a:r>
              </a:p>
            </p:txBody>
          </p:sp>
          <p:grpSp>
            <p:nvGrpSpPr>
              <p:cNvPr id="33846" name="Group 213"/>
              <p:cNvGrpSpPr>
                <a:grpSpLocks/>
              </p:cNvGrpSpPr>
              <p:nvPr/>
            </p:nvGrpSpPr>
            <p:grpSpPr bwMode="auto">
              <a:xfrm>
                <a:off x="576" y="2640"/>
                <a:ext cx="1104" cy="792"/>
                <a:chOff x="576" y="2640"/>
                <a:chExt cx="1104" cy="792"/>
              </a:xfrm>
            </p:grpSpPr>
            <p:grpSp>
              <p:nvGrpSpPr>
                <p:cNvPr id="33847" name="Group 214"/>
                <p:cNvGrpSpPr>
                  <a:grpSpLocks/>
                </p:cNvGrpSpPr>
                <p:nvPr/>
              </p:nvGrpSpPr>
              <p:grpSpPr bwMode="auto">
                <a:xfrm rot="3307665">
                  <a:off x="1404" y="2580"/>
                  <a:ext cx="168" cy="288"/>
                  <a:chOff x="1584" y="2592"/>
                  <a:chExt cx="216" cy="384"/>
                </a:xfrm>
              </p:grpSpPr>
              <p:sp>
                <p:nvSpPr>
                  <p:cNvPr id="33857" name="AutoShape 215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2592"/>
                    <a:ext cx="144" cy="384"/>
                  </a:xfrm>
                  <a:prstGeom prst="diamond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858" name="AutoShape 216"/>
                  <p:cNvSpPr>
                    <a:spLocks noChangeArrowheads="1"/>
                  </p:cNvSpPr>
                  <p:nvPr/>
                </p:nvSpPr>
                <p:spPr bwMode="auto">
                  <a:xfrm>
                    <a:off x="1656" y="2592"/>
                    <a:ext cx="144" cy="384"/>
                  </a:xfrm>
                  <a:prstGeom prst="diamond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3848" name="Group 217"/>
                <p:cNvGrpSpPr>
                  <a:grpSpLocks/>
                </p:cNvGrpSpPr>
                <p:nvPr/>
              </p:nvGrpSpPr>
              <p:grpSpPr bwMode="auto">
                <a:xfrm rot="6623606">
                  <a:off x="1452" y="3060"/>
                  <a:ext cx="168" cy="288"/>
                  <a:chOff x="1584" y="2592"/>
                  <a:chExt cx="216" cy="384"/>
                </a:xfrm>
              </p:grpSpPr>
              <p:sp>
                <p:nvSpPr>
                  <p:cNvPr id="33855" name="AutoShape 218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2592"/>
                    <a:ext cx="144" cy="384"/>
                  </a:xfrm>
                  <a:prstGeom prst="diamond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856" name="AutoShape 219"/>
                  <p:cNvSpPr>
                    <a:spLocks noChangeArrowheads="1"/>
                  </p:cNvSpPr>
                  <p:nvPr/>
                </p:nvSpPr>
                <p:spPr bwMode="auto">
                  <a:xfrm>
                    <a:off x="1656" y="2592"/>
                    <a:ext cx="144" cy="384"/>
                  </a:xfrm>
                  <a:prstGeom prst="diamond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3849" name="Group 220"/>
                <p:cNvGrpSpPr>
                  <a:grpSpLocks/>
                </p:cNvGrpSpPr>
                <p:nvPr/>
              </p:nvGrpSpPr>
              <p:grpSpPr bwMode="auto">
                <a:xfrm rot="7140359">
                  <a:off x="636" y="2676"/>
                  <a:ext cx="168" cy="288"/>
                  <a:chOff x="1584" y="2592"/>
                  <a:chExt cx="216" cy="384"/>
                </a:xfrm>
              </p:grpSpPr>
              <p:sp>
                <p:nvSpPr>
                  <p:cNvPr id="33853" name="AutoShape 221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2592"/>
                    <a:ext cx="144" cy="384"/>
                  </a:xfrm>
                  <a:prstGeom prst="diamond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854" name="AutoShape 222"/>
                  <p:cNvSpPr>
                    <a:spLocks noChangeArrowheads="1"/>
                  </p:cNvSpPr>
                  <p:nvPr/>
                </p:nvSpPr>
                <p:spPr bwMode="auto">
                  <a:xfrm>
                    <a:off x="1656" y="2592"/>
                    <a:ext cx="144" cy="384"/>
                  </a:xfrm>
                  <a:prstGeom prst="diamond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3850" name="Group 223"/>
                <p:cNvGrpSpPr>
                  <a:grpSpLocks/>
                </p:cNvGrpSpPr>
                <p:nvPr/>
              </p:nvGrpSpPr>
              <p:grpSpPr bwMode="auto">
                <a:xfrm rot="3307665">
                  <a:off x="732" y="3204"/>
                  <a:ext cx="168" cy="288"/>
                  <a:chOff x="1584" y="2592"/>
                  <a:chExt cx="216" cy="384"/>
                </a:xfrm>
              </p:grpSpPr>
              <p:sp>
                <p:nvSpPr>
                  <p:cNvPr id="33851" name="AutoShape 224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2592"/>
                    <a:ext cx="144" cy="384"/>
                  </a:xfrm>
                  <a:prstGeom prst="diamond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3852" name="AutoShape 225"/>
                  <p:cNvSpPr>
                    <a:spLocks noChangeArrowheads="1"/>
                  </p:cNvSpPr>
                  <p:nvPr/>
                </p:nvSpPr>
                <p:spPr bwMode="auto">
                  <a:xfrm>
                    <a:off x="1656" y="2592"/>
                    <a:ext cx="144" cy="384"/>
                  </a:xfrm>
                  <a:prstGeom prst="diamond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33841" name="Group 226"/>
            <p:cNvGrpSpPr>
              <a:grpSpLocks/>
            </p:cNvGrpSpPr>
            <p:nvPr/>
          </p:nvGrpSpPr>
          <p:grpSpPr bwMode="auto">
            <a:xfrm rot="411971">
              <a:off x="1008" y="624"/>
              <a:ext cx="1015" cy="1207"/>
              <a:chOff x="637" y="336"/>
              <a:chExt cx="1015" cy="1207"/>
            </a:xfrm>
          </p:grpSpPr>
          <p:sp>
            <p:nvSpPr>
              <p:cNvPr id="33842" name="Text Box 227"/>
              <p:cNvSpPr txBox="1">
                <a:spLocks noChangeArrowheads="1"/>
              </p:cNvSpPr>
              <p:nvPr/>
            </p:nvSpPr>
            <p:spPr bwMode="auto">
              <a:xfrm rot="2603996">
                <a:off x="1104" y="336"/>
                <a:ext cx="330" cy="4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3600">
                    <a:solidFill>
                      <a:srgbClr val="FF3300"/>
                    </a:solidFill>
                    <a:latin typeface="Chiller" pitchFamily="82" charset="0"/>
                  </a:rPr>
                  <a:t>4</a:t>
                </a:r>
              </a:p>
            </p:txBody>
          </p:sp>
          <p:sp>
            <p:nvSpPr>
              <p:cNvPr id="33843" name="Text Box 228"/>
              <p:cNvSpPr txBox="1">
                <a:spLocks noChangeArrowheads="1"/>
              </p:cNvSpPr>
              <p:nvPr/>
            </p:nvSpPr>
            <p:spPr bwMode="auto">
              <a:xfrm rot="-9549996">
                <a:off x="637" y="1139"/>
                <a:ext cx="330" cy="4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3600">
                    <a:solidFill>
                      <a:srgbClr val="FF3300"/>
                    </a:solidFill>
                    <a:latin typeface="Chiller" pitchFamily="82" charset="0"/>
                  </a:rPr>
                  <a:t>4</a:t>
                </a:r>
              </a:p>
            </p:txBody>
          </p:sp>
          <p:sp>
            <p:nvSpPr>
              <p:cNvPr id="33844" name="Text Box 229"/>
              <p:cNvSpPr txBox="1">
                <a:spLocks noChangeArrowheads="1"/>
              </p:cNvSpPr>
              <p:nvPr/>
            </p:nvSpPr>
            <p:spPr bwMode="auto">
              <a:xfrm rot="5444119" flipH="1">
                <a:off x="1285" y="779"/>
                <a:ext cx="330" cy="4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3600">
                    <a:solidFill>
                      <a:srgbClr val="FF3300"/>
                    </a:solidFill>
                    <a:latin typeface="Chiller" pitchFamily="82" charset="0"/>
                  </a:rPr>
                  <a:t>4</a:t>
                </a:r>
              </a:p>
            </p:txBody>
          </p:sp>
        </p:grpSp>
      </p:grpSp>
      <p:grpSp>
        <p:nvGrpSpPr>
          <p:cNvPr id="33975" name="Group 230"/>
          <p:cNvGrpSpPr>
            <a:grpSpLocks/>
          </p:cNvGrpSpPr>
          <p:nvPr/>
        </p:nvGrpSpPr>
        <p:grpSpPr bwMode="auto">
          <a:xfrm rot="1715222" flipV="1">
            <a:off x="7086600" y="0"/>
            <a:ext cx="885825" cy="933450"/>
            <a:chOff x="192" y="576"/>
            <a:chExt cx="1200" cy="864"/>
          </a:xfrm>
        </p:grpSpPr>
        <p:sp>
          <p:nvSpPr>
            <p:cNvPr id="406759" name="Oval 231"/>
            <p:cNvSpPr>
              <a:spLocks noChangeArrowheads="1"/>
            </p:cNvSpPr>
            <p:nvPr/>
          </p:nvSpPr>
          <p:spPr bwMode="auto">
            <a:xfrm>
              <a:off x="181" y="575"/>
              <a:ext cx="191" cy="191"/>
            </a:xfrm>
            <a:prstGeom prst="ellipse">
              <a:avLst/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pitchFamily="18" charset="0"/>
              </a:endParaRPr>
            </a:p>
          </p:txBody>
        </p:sp>
        <p:sp>
          <p:nvSpPr>
            <p:cNvPr id="406760" name="Oval 232"/>
            <p:cNvSpPr>
              <a:spLocks noChangeArrowheads="1"/>
            </p:cNvSpPr>
            <p:nvPr/>
          </p:nvSpPr>
          <p:spPr bwMode="auto">
            <a:xfrm>
              <a:off x="430" y="769"/>
              <a:ext cx="189" cy="191"/>
            </a:xfrm>
            <a:prstGeom prst="ellipse">
              <a:avLst/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pitchFamily="18" charset="0"/>
              </a:endParaRPr>
            </a:p>
          </p:txBody>
        </p:sp>
        <p:sp>
          <p:nvSpPr>
            <p:cNvPr id="406761" name="Oval 233"/>
            <p:cNvSpPr>
              <a:spLocks noChangeArrowheads="1"/>
            </p:cNvSpPr>
            <p:nvPr/>
          </p:nvSpPr>
          <p:spPr bwMode="auto">
            <a:xfrm>
              <a:off x="712" y="913"/>
              <a:ext cx="191" cy="191"/>
            </a:xfrm>
            <a:prstGeom prst="ellipse">
              <a:avLst/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pitchFamily="18" charset="0"/>
              </a:endParaRPr>
            </a:p>
          </p:txBody>
        </p:sp>
        <p:sp>
          <p:nvSpPr>
            <p:cNvPr id="406762" name="Oval 234"/>
            <p:cNvSpPr>
              <a:spLocks noChangeArrowheads="1"/>
            </p:cNvSpPr>
            <p:nvPr/>
          </p:nvSpPr>
          <p:spPr bwMode="auto">
            <a:xfrm>
              <a:off x="568" y="1057"/>
              <a:ext cx="191" cy="191"/>
            </a:xfrm>
            <a:prstGeom prst="ellipse">
              <a:avLst/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pitchFamily="18" charset="0"/>
              </a:endParaRPr>
            </a:p>
          </p:txBody>
        </p:sp>
        <p:sp>
          <p:nvSpPr>
            <p:cNvPr id="406763" name="Oval 235"/>
            <p:cNvSpPr>
              <a:spLocks noChangeArrowheads="1"/>
            </p:cNvSpPr>
            <p:nvPr/>
          </p:nvSpPr>
          <p:spPr bwMode="auto">
            <a:xfrm>
              <a:off x="806" y="1150"/>
              <a:ext cx="187" cy="191"/>
            </a:xfrm>
            <a:prstGeom prst="ellipse">
              <a:avLst/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pitchFamily="18" charset="0"/>
              </a:endParaRPr>
            </a:p>
          </p:txBody>
        </p:sp>
        <p:sp>
          <p:nvSpPr>
            <p:cNvPr id="406764" name="Oval 236"/>
            <p:cNvSpPr>
              <a:spLocks noChangeArrowheads="1"/>
            </p:cNvSpPr>
            <p:nvPr/>
          </p:nvSpPr>
          <p:spPr bwMode="auto">
            <a:xfrm>
              <a:off x="1048" y="1247"/>
              <a:ext cx="191" cy="191"/>
            </a:xfrm>
            <a:prstGeom prst="ellipse">
              <a:avLst/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pitchFamily="18" charset="0"/>
              </a:endParaRPr>
            </a:p>
          </p:txBody>
        </p:sp>
        <p:sp>
          <p:nvSpPr>
            <p:cNvPr id="406765" name="Oval 237"/>
            <p:cNvSpPr>
              <a:spLocks noChangeArrowheads="1"/>
            </p:cNvSpPr>
            <p:nvPr/>
          </p:nvSpPr>
          <p:spPr bwMode="auto">
            <a:xfrm>
              <a:off x="1200" y="912"/>
              <a:ext cx="191" cy="191"/>
            </a:xfrm>
            <a:prstGeom prst="ellipse">
              <a:avLst/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pitchFamily="18" charset="0"/>
              </a:endParaRPr>
            </a:p>
          </p:txBody>
        </p:sp>
        <p:sp>
          <p:nvSpPr>
            <p:cNvPr id="406766" name="Oval 238"/>
            <p:cNvSpPr>
              <a:spLocks noChangeArrowheads="1"/>
            </p:cNvSpPr>
            <p:nvPr/>
          </p:nvSpPr>
          <p:spPr bwMode="auto">
            <a:xfrm>
              <a:off x="944" y="1008"/>
              <a:ext cx="191" cy="192"/>
            </a:xfrm>
            <a:prstGeom prst="ellipse">
              <a:avLst/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pitchFamily="18" charset="0"/>
              </a:endParaRPr>
            </a:p>
          </p:txBody>
        </p:sp>
      </p:grpSp>
      <p:sp>
        <p:nvSpPr>
          <p:cNvPr id="406767" name="AutoShape 239"/>
          <p:cNvSpPr>
            <a:spLocks noChangeArrowheads="1"/>
          </p:cNvSpPr>
          <p:nvPr/>
        </p:nvSpPr>
        <p:spPr bwMode="auto">
          <a:xfrm rot="-6694811">
            <a:off x="4076700" y="1485900"/>
            <a:ext cx="152400" cy="533400"/>
          </a:xfrm>
          <a:prstGeom prst="lightningBolt">
            <a:avLst/>
          </a:prstGeom>
          <a:solidFill>
            <a:srgbClr val="E808D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6768" name="AutoShape 240"/>
          <p:cNvSpPr>
            <a:spLocks noChangeArrowheads="1"/>
          </p:cNvSpPr>
          <p:nvPr/>
        </p:nvSpPr>
        <p:spPr bwMode="auto">
          <a:xfrm rot="13157704" flipV="1">
            <a:off x="4305300" y="1352550"/>
            <a:ext cx="152400" cy="533400"/>
          </a:xfrm>
          <a:prstGeom prst="lightningBolt">
            <a:avLst/>
          </a:prstGeom>
          <a:solidFill>
            <a:srgbClr val="E808D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3976" name="Group 241"/>
          <p:cNvGrpSpPr>
            <a:grpSpLocks/>
          </p:cNvGrpSpPr>
          <p:nvPr/>
        </p:nvGrpSpPr>
        <p:grpSpPr bwMode="auto">
          <a:xfrm>
            <a:off x="6924675" y="3048000"/>
            <a:ext cx="2219325" cy="2895600"/>
            <a:chOff x="4416" y="2160"/>
            <a:chExt cx="1398" cy="1824"/>
          </a:xfrm>
        </p:grpSpPr>
        <p:sp>
          <p:nvSpPr>
            <p:cNvPr id="33809" name="Oval 242"/>
            <p:cNvSpPr>
              <a:spLocks noChangeArrowheads="1"/>
            </p:cNvSpPr>
            <p:nvPr/>
          </p:nvSpPr>
          <p:spPr bwMode="auto">
            <a:xfrm>
              <a:off x="4416" y="3216"/>
              <a:ext cx="1344" cy="768"/>
            </a:xfrm>
            <a:prstGeom prst="ellipse">
              <a:avLst/>
            </a:prstGeom>
            <a:solidFill>
              <a:srgbClr val="33CCFF"/>
            </a:solidFill>
            <a:ln w="9525">
              <a:solidFill>
                <a:srgbClr val="33CC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>
                  <a:latin typeface="Comic Sans MS" pitchFamily="1" charset="0"/>
                </a:rPr>
                <a:t>Plasma cell</a:t>
              </a:r>
            </a:p>
          </p:txBody>
        </p:sp>
        <p:grpSp>
          <p:nvGrpSpPr>
            <p:cNvPr id="33810" name="Group 243"/>
            <p:cNvGrpSpPr>
              <a:grpSpLocks/>
            </p:cNvGrpSpPr>
            <p:nvPr/>
          </p:nvGrpSpPr>
          <p:grpSpPr bwMode="auto">
            <a:xfrm>
              <a:off x="4896" y="2160"/>
              <a:ext cx="918" cy="984"/>
              <a:chOff x="4896" y="2160"/>
              <a:chExt cx="918" cy="984"/>
            </a:xfrm>
          </p:grpSpPr>
          <p:sp>
            <p:nvSpPr>
              <p:cNvPr id="33811" name="Oval 244"/>
              <p:cNvSpPr>
                <a:spLocks noChangeArrowheads="1"/>
              </p:cNvSpPr>
              <p:nvPr/>
            </p:nvSpPr>
            <p:spPr bwMode="auto">
              <a:xfrm rot="88709">
                <a:off x="5088" y="2400"/>
                <a:ext cx="528" cy="480"/>
              </a:xfrm>
              <a:prstGeom prst="ellipse">
                <a:avLst/>
              </a:prstGeom>
              <a:solidFill>
                <a:srgbClr val="33CCFF"/>
              </a:solidFill>
              <a:ln w="9525">
                <a:solidFill>
                  <a:srgbClr val="33CCFF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>
                    <a:latin typeface="Comic Sans MS" pitchFamily="1" charset="0"/>
                  </a:rPr>
                  <a:t>memory</a:t>
                </a:r>
              </a:p>
            </p:txBody>
          </p:sp>
          <p:grpSp>
            <p:nvGrpSpPr>
              <p:cNvPr id="33812" name="Group 245"/>
              <p:cNvGrpSpPr>
                <a:grpSpLocks/>
              </p:cNvGrpSpPr>
              <p:nvPr/>
            </p:nvGrpSpPr>
            <p:grpSpPr bwMode="auto">
              <a:xfrm>
                <a:off x="5280" y="2160"/>
                <a:ext cx="180" cy="312"/>
                <a:chOff x="1620" y="2244"/>
                <a:chExt cx="180" cy="312"/>
              </a:xfrm>
            </p:grpSpPr>
            <p:sp>
              <p:nvSpPr>
                <p:cNvPr id="33829" name="Line 246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33CC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830" name="Line 247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33CC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831" name="Line 248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33CC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3813" name="Group 249"/>
              <p:cNvGrpSpPr>
                <a:grpSpLocks/>
              </p:cNvGrpSpPr>
              <p:nvPr/>
            </p:nvGrpSpPr>
            <p:grpSpPr bwMode="auto">
              <a:xfrm rot="9177789">
                <a:off x="5424" y="2832"/>
                <a:ext cx="180" cy="312"/>
                <a:chOff x="1620" y="2244"/>
                <a:chExt cx="180" cy="312"/>
              </a:xfrm>
            </p:grpSpPr>
            <p:sp>
              <p:nvSpPr>
                <p:cNvPr id="33826" name="Line 250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33CC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827" name="Line 251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33CC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828" name="Line 252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33CC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3814" name="Group 253"/>
              <p:cNvGrpSpPr>
                <a:grpSpLocks/>
              </p:cNvGrpSpPr>
              <p:nvPr/>
            </p:nvGrpSpPr>
            <p:grpSpPr bwMode="auto">
              <a:xfrm rot="-7804272">
                <a:off x="4962" y="2718"/>
                <a:ext cx="180" cy="312"/>
                <a:chOff x="1620" y="2244"/>
                <a:chExt cx="180" cy="312"/>
              </a:xfrm>
            </p:grpSpPr>
            <p:sp>
              <p:nvSpPr>
                <p:cNvPr id="33823" name="Line 254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33CC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824" name="Line 255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33CC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825" name="Line 256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33CC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3815" name="Group 257"/>
              <p:cNvGrpSpPr>
                <a:grpSpLocks/>
              </p:cNvGrpSpPr>
              <p:nvPr/>
            </p:nvGrpSpPr>
            <p:grpSpPr bwMode="auto">
              <a:xfrm rot="5702922">
                <a:off x="5568" y="2448"/>
                <a:ext cx="180" cy="312"/>
                <a:chOff x="1620" y="2244"/>
                <a:chExt cx="180" cy="312"/>
              </a:xfrm>
            </p:grpSpPr>
            <p:sp>
              <p:nvSpPr>
                <p:cNvPr id="33820" name="Line 258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33CC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821" name="Line 259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33CC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822" name="Line 260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33CC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3816" name="Group 261"/>
              <p:cNvGrpSpPr>
                <a:grpSpLocks/>
              </p:cNvGrpSpPr>
              <p:nvPr/>
            </p:nvGrpSpPr>
            <p:grpSpPr bwMode="auto">
              <a:xfrm rot="-2759067">
                <a:off x="4992" y="2304"/>
                <a:ext cx="180" cy="312"/>
                <a:chOff x="1620" y="2244"/>
                <a:chExt cx="180" cy="312"/>
              </a:xfrm>
            </p:grpSpPr>
            <p:sp>
              <p:nvSpPr>
                <p:cNvPr id="33817" name="Line 262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33CC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818" name="Line 263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33CC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819" name="Line 264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33CC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406793" name="AutoShape 265"/>
          <p:cNvSpPr>
            <a:spLocks noChangeArrowheads="1"/>
          </p:cNvSpPr>
          <p:nvPr/>
        </p:nvSpPr>
        <p:spPr bwMode="auto">
          <a:xfrm rot="594151">
            <a:off x="6969125" y="1095375"/>
            <a:ext cx="304800" cy="77788"/>
          </a:xfrm>
          <a:prstGeom prst="homePlate">
            <a:avLst>
              <a:gd name="adj" fmla="val 97959"/>
            </a:avLst>
          </a:prstGeom>
          <a:solidFill>
            <a:srgbClr val="FA02E8"/>
          </a:solidFill>
          <a:ln w="9525">
            <a:solidFill>
              <a:srgbClr val="FA02E8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800">
              <a:solidFill>
                <a:srgbClr val="FA02E8"/>
              </a:solidFill>
              <a:latin typeface="Arial" pitchFamily="1" charset="0"/>
            </a:endParaRPr>
          </a:p>
        </p:txBody>
      </p:sp>
      <p:sp>
        <p:nvSpPr>
          <p:cNvPr id="406794" name="AutoShape 266"/>
          <p:cNvSpPr>
            <a:spLocks noChangeArrowheads="1"/>
          </p:cNvSpPr>
          <p:nvPr/>
        </p:nvSpPr>
        <p:spPr bwMode="auto">
          <a:xfrm rot="398469">
            <a:off x="7102475" y="1111250"/>
            <a:ext cx="530225" cy="88900"/>
          </a:xfrm>
          <a:prstGeom prst="chevron">
            <a:avLst>
              <a:gd name="adj" fmla="val 14910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6795" name="Text Box 267"/>
          <p:cNvSpPr txBox="1">
            <a:spLocks noChangeArrowheads="1"/>
          </p:cNvSpPr>
          <p:nvPr/>
        </p:nvSpPr>
        <p:spPr bwMode="auto">
          <a:xfrm>
            <a:off x="457200" y="228600"/>
            <a:ext cx="23749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2800">
                <a:solidFill>
                  <a:schemeClr val="bg1"/>
                </a:solidFill>
                <a:latin typeface="Comic Sans MS" pitchFamily="1" charset="0"/>
              </a:rPr>
              <a:t>CD40L/CD40</a:t>
            </a:r>
          </a:p>
          <a:p>
            <a:pPr eaLnBrk="0" hangingPunct="0"/>
            <a:r>
              <a:rPr lang="en-US" sz="2800">
                <a:solidFill>
                  <a:schemeClr val="bg1"/>
                </a:solidFill>
                <a:latin typeface="Comic Sans MS" pitchFamily="1" charset="0"/>
              </a:rPr>
              <a:t>T cell/B cell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06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6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6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9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9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406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406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09 0.00486 L 0.1691 0.00486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339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6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3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9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39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33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530" grpId="0" animBg="1" autoUpdateAnimBg="0"/>
      <p:bldP spid="406583" grpId="0" animBg="1"/>
      <p:bldP spid="406767" grpId="0" animBg="1"/>
      <p:bldP spid="406768" grpId="0" animBg="1"/>
      <p:bldP spid="406793" grpId="0" animBg="1"/>
      <p:bldP spid="406794" grpId="0" animBg="1"/>
      <p:bldP spid="406795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3" descr="Figure 1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76200"/>
            <a:ext cx="7620000" cy="6589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Oval 2"/>
          <p:cNvSpPr>
            <a:spLocks noChangeArrowheads="1"/>
          </p:cNvSpPr>
          <p:nvPr/>
        </p:nvSpPr>
        <p:spPr bwMode="auto">
          <a:xfrm rot="-1527850">
            <a:off x="2590800" y="-533400"/>
            <a:ext cx="7473950" cy="4724400"/>
          </a:xfrm>
          <a:prstGeom prst="ellips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000">
              <a:solidFill>
                <a:schemeClr val="bg1"/>
              </a:solidFill>
              <a:latin typeface="Comic Sans MS" pitchFamily="1" charset="0"/>
            </a:endParaRPr>
          </a:p>
        </p:txBody>
      </p:sp>
      <p:grpSp>
        <p:nvGrpSpPr>
          <p:cNvPr id="37891" name="Group 3"/>
          <p:cNvGrpSpPr>
            <a:grpSpLocks/>
          </p:cNvGrpSpPr>
          <p:nvPr/>
        </p:nvGrpSpPr>
        <p:grpSpPr bwMode="auto">
          <a:xfrm>
            <a:off x="5715000" y="1295400"/>
            <a:ext cx="2057400" cy="1905000"/>
            <a:chOff x="2688" y="264"/>
            <a:chExt cx="1296" cy="1200"/>
          </a:xfrm>
        </p:grpSpPr>
        <p:sp>
          <p:nvSpPr>
            <p:cNvPr id="38057" name="Oval 4"/>
            <p:cNvSpPr>
              <a:spLocks noChangeArrowheads="1"/>
            </p:cNvSpPr>
            <p:nvPr/>
          </p:nvSpPr>
          <p:spPr bwMode="auto">
            <a:xfrm>
              <a:off x="2928" y="480"/>
              <a:ext cx="768" cy="768"/>
            </a:xfrm>
            <a:prstGeom prst="ellipse">
              <a:avLst/>
            </a:prstGeom>
            <a:solidFill>
              <a:srgbClr val="66FF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>
                  <a:latin typeface="Comic Sans MS" pitchFamily="1" charset="0"/>
                </a:rPr>
                <a:t>B cell</a:t>
              </a:r>
            </a:p>
          </p:txBody>
        </p:sp>
        <p:grpSp>
          <p:nvGrpSpPr>
            <p:cNvPr id="38058" name="Group 5"/>
            <p:cNvGrpSpPr>
              <a:grpSpLocks/>
            </p:cNvGrpSpPr>
            <p:nvPr/>
          </p:nvGrpSpPr>
          <p:grpSpPr bwMode="auto">
            <a:xfrm>
              <a:off x="2688" y="288"/>
              <a:ext cx="1272" cy="1176"/>
              <a:chOff x="414" y="912"/>
              <a:chExt cx="1272" cy="1176"/>
            </a:xfrm>
          </p:grpSpPr>
          <p:grpSp>
            <p:nvGrpSpPr>
              <p:cNvPr id="38084" name="Group 6"/>
              <p:cNvGrpSpPr>
                <a:grpSpLocks/>
              </p:cNvGrpSpPr>
              <p:nvPr/>
            </p:nvGrpSpPr>
            <p:grpSpPr bwMode="auto">
              <a:xfrm rot="-8716041">
                <a:off x="720" y="1728"/>
                <a:ext cx="180" cy="312"/>
                <a:chOff x="1620" y="2244"/>
                <a:chExt cx="180" cy="312"/>
              </a:xfrm>
            </p:grpSpPr>
            <p:sp>
              <p:nvSpPr>
                <p:cNvPr id="38105" name="Line 7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106" name="Line 8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107" name="Line 9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8085" name="Group 10"/>
              <p:cNvGrpSpPr>
                <a:grpSpLocks/>
              </p:cNvGrpSpPr>
              <p:nvPr/>
            </p:nvGrpSpPr>
            <p:grpSpPr bwMode="auto">
              <a:xfrm rot="9657131">
                <a:off x="1152" y="1776"/>
                <a:ext cx="180" cy="312"/>
                <a:chOff x="1620" y="2244"/>
                <a:chExt cx="180" cy="312"/>
              </a:xfrm>
            </p:grpSpPr>
            <p:sp>
              <p:nvSpPr>
                <p:cNvPr id="38102" name="Line 11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103" name="Line 12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104" name="Line 13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8086" name="Group 14"/>
              <p:cNvGrpSpPr>
                <a:grpSpLocks/>
              </p:cNvGrpSpPr>
              <p:nvPr/>
            </p:nvGrpSpPr>
            <p:grpSpPr bwMode="auto">
              <a:xfrm rot="5989436">
                <a:off x="1440" y="1392"/>
                <a:ext cx="180" cy="312"/>
                <a:chOff x="1620" y="2244"/>
                <a:chExt cx="180" cy="312"/>
              </a:xfrm>
            </p:grpSpPr>
            <p:sp>
              <p:nvSpPr>
                <p:cNvPr id="38099" name="Line 15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100" name="Line 16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101" name="Line 17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8087" name="Group 18"/>
              <p:cNvGrpSpPr>
                <a:grpSpLocks/>
              </p:cNvGrpSpPr>
              <p:nvPr/>
            </p:nvGrpSpPr>
            <p:grpSpPr bwMode="auto">
              <a:xfrm rot="-5400000">
                <a:off x="480" y="1344"/>
                <a:ext cx="180" cy="312"/>
                <a:chOff x="1620" y="2244"/>
                <a:chExt cx="180" cy="312"/>
              </a:xfrm>
            </p:grpSpPr>
            <p:sp>
              <p:nvSpPr>
                <p:cNvPr id="38096" name="Line 19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097" name="Line 20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098" name="Line 21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8088" name="Group 22"/>
              <p:cNvGrpSpPr>
                <a:grpSpLocks/>
              </p:cNvGrpSpPr>
              <p:nvPr/>
            </p:nvGrpSpPr>
            <p:grpSpPr bwMode="auto">
              <a:xfrm rot="2332000">
                <a:off x="1212" y="936"/>
                <a:ext cx="180" cy="312"/>
                <a:chOff x="1620" y="2244"/>
                <a:chExt cx="180" cy="312"/>
              </a:xfrm>
            </p:grpSpPr>
            <p:sp>
              <p:nvSpPr>
                <p:cNvPr id="38093" name="Line 23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094" name="Line 24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095" name="Line 25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8089" name="Group 26"/>
              <p:cNvGrpSpPr>
                <a:grpSpLocks/>
              </p:cNvGrpSpPr>
              <p:nvPr/>
            </p:nvGrpSpPr>
            <p:grpSpPr bwMode="auto">
              <a:xfrm rot="-1131749">
                <a:off x="768" y="912"/>
                <a:ext cx="180" cy="312"/>
                <a:chOff x="1620" y="2244"/>
                <a:chExt cx="180" cy="312"/>
              </a:xfrm>
            </p:grpSpPr>
            <p:sp>
              <p:nvSpPr>
                <p:cNvPr id="38090" name="Line 27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091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092" name="Line 29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38059" name="Group 30"/>
            <p:cNvGrpSpPr>
              <a:grpSpLocks/>
            </p:cNvGrpSpPr>
            <p:nvPr/>
          </p:nvGrpSpPr>
          <p:grpSpPr bwMode="auto">
            <a:xfrm rot="-1531571">
              <a:off x="2712" y="264"/>
              <a:ext cx="1272" cy="1176"/>
              <a:chOff x="414" y="912"/>
              <a:chExt cx="1272" cy="1176"/>
            </a:xfrm>
          </p:grpSpPr>
          <p:grpSp>
            <p:nvGrpSpPr>
              <p:cNvPr id="38060" name="Group 31"/>
              <p:cNvGrpSpPr>
                <a:grpSpLocks/>
              </p:cNvGrpSpPr>
              <p:nvPr/>
            </p:nvGrpSpPr>
            <p:grpSpPr bwMode="auto">
              <a:xfrm rot="-8716041">
                <a:off x="720" y="1728"/>
                <a:ext cx="180" cy="312"/>
                <a:chOff x="1620" y="2244"/>
                <a:chExt cx="180" cy="312"/>
              </a:xfrm>
            </p:grpSpPr>
            <p:sp>
              <p:nvSpPr>
                <p:cNvPr id="38081" name="Line 32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082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083" name="Line 34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8061" name="Group 35"/>
              <p:cNvGrpSpPr>
                <a:grpSpLocks/>
              </p:cNvGrpSpPr>
              <p:nvPr/>
            </p:nvGrpSpPr>
            <p:grpSpPr bwMode="auto">
              <a:xfrm rot="9657131">
                <a:off x="1152" y="1776"/>
                <a:ext cx="180" cy="312"/>
                <a:chOff x="1620" y="2244"/>
                <a:chExt cx="180" cy="312"/>
              </a:xfrm>
            </p:grpSpPr>
            <p:sp>
              <p:nvSpPr>
                <p:cNvPr id="38078" name="Line 36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079" name="Line 37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080" name="Line 38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8062" name="Group 39"/>
              <p:cNvGrpSpPr>
                <a:grpSpLocks/>
              </p:cNvGrpSpPr>
              <p:nvPr/>
            </p:nvGrpSpPr>
            <p:grpSpPr bwMode="auto">
              <a:xfrm rot="5989436">
                <a:off x="1440" y="1392"/>
                <a:ext cx="180" cy="312"/>
                <a:chOff x="1620" y="2244"/>
                <a:chExt cx="180" cy="312"/>
              </a:xfrm>
            </p:grpSpPr>
            <p:sp>
              <p:nvSpPr>
                <p:cNvPr id="38075" name="Line 40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076" name="Line 41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077" name="Line 42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8063" name="Group 43"/>
              <p:cNvGrpSpPr>
                <a:grpSpLocks/>
              </p:cNvGrpSpPr>
              <p:nvPr/>
            </p:nvGrpSpPr>
            <p:grpSpPr bwMode="auto">
              <a:xfrm rot="-5400000">
                <a:off x="480" y="1344"/>
                <a:ext cx="180" cy="312"/>
                <a:chOff x="1620" y="2244"/>
                <a:chExt cx="180" cy="312"/>
              </a:xfrm>
            </p:grpSpPr>
            <p:sp>
              <p:nvSpPr>
                <p:cNvPr id="38072" name="Line 44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073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074" name="Line 46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8064" name="Group 47"/>
              <p:cNvGrpSpPr>
                <a:grpSpLocks/>
              </p:cNvGrpSpPr>
              <p:nvPr/>
            </p:nvGrpSpPr>
            <p:grpSpPr bwMode="auto">
              <a:xfrm rot="2332000">
                <a:off x="1212" y="936"/>
                <a:ext cx="180" cy="312"/>
                <a:chOff x="1620" y="2244"/>
                <a:chExt cx="180" cy="312"/>
              </a:xfrm>
            </p:grpSpPr>
            <p:sp>
              <p:nvSpPr>
                <p:cNvPr id="38069" name="Line 48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070" name="Line 49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071" name="Line 50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8065" name="Group 51"/>
              <p:cNvGrpSpPr>
                <a:grpSpLocks/>
              </p:cNvGrpSpPr>
              <p:nvPr/>
            </p:nvGrpSpPr>
            <p:grpSpPr bwMode="auto">
              <a:xfrm rot="-1131749">
                <a:off x="768" y="912"/>
                <a:ext cx="180" cy="312"/>
                <a:chOff x="1620" y="2244"/>
                <a:chExt cx="180" cy="312"/>
              </a:xfrm>
            </p:grpSpPr>
            <p:sp>
              <p:nvSpPr>
                <p:cNvPr id="38066" name="Line 52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067" name="Line 53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068" name="Line 54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407607" name="AutoShape 55"/>
          <p:cNvSpPr>
            <a:spLocks noChangeArrowheads="1"/>
          </p:cNvSpPr>
          <p:nvPr/>
        </p:nvSpPr>
        <p:spPr bwMode="auto">
          <a:xfrm rot="214580">
            <a:off x="6705600" y="3124200"/>
            <a:ext cx="457200" cy="457200"/>
          </a:xfrm>
          <a:prstGeom prst="irregularSeal1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3" name="Line 56"/>
          <p:cNvSpPr>
            <a:spLocks noChangeShapeType="1"/>
          </p:cNvSpPr>
          <p:nvPr/>
        </p:nvSpPr>
        <p:spPr bwMode="auto">
          <a:xfrm>
            <a:off x="0" y="838200"/>
            <a:ext cx="4343400" cy="6019800"/>
          </a:xfrm>
          <a:prstGeom prst="line">
            <a:avLst/>
          </a:prstGeom>
          <a:noFill/>
          <a:ln w="76200">
            <a:solidFill>
              <a:schemeClr val="bg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7609" name="AutoShape 57"/>
          <p:cNvSpPr>
            <a:spLocks noChangeArrowheads="1"/>
          </p:cNvSpPr>
          <p:nvPr/>
        </p:nvSpPr>
        <p:spPr bwMode="auto">
          <a:xfrm rot="214580">
            <a:off x="1828800" y="5029200"/>
            <a:ext cx="457200" cy="457200"/>
          </a:xfrm>
          <a:prstGeom prst="irregularSeal1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" name="Group 58"/>
          <p:cNvGrpSpPr>
            <a:grpSpLocks/>
          </p:cNvGrpSpPr>
          <p:nvPr/>
        </p:nvGrpSpPr>
        <p:grpSpPr bwMode="auto">
          <a:xfrm>
            <a:off x="1447800" y="4648200"/>
            <a:ext cx="533400" cy="1219200"/>
            <a:chOff x="576" y="2784"/>
            <a:chExt cx="336" cy="768"/>
          </a:xfrm>
        </p:grpSpPr>
        <p:sp>
          <p:nvSpPr>
            <p:cNvPr id="38055" name="AutoShape 59"/>
            <p:cNvSpPr>
              <a:spLocks noChangeArrowheads="1"/>
            </p:cNvSpPr>
            <p:nvPr/>
          </p:nvSpPr>
          <p:spPr bwMode="auto">
            <a:xfrm rot="214580">
              <a:off x="624" y="2784"/>
              <a:ext cx="288" cy="288"/>
            </a:xfrm>
            <a:prstGeom prst="irregularSeal1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56" name="AutoShape 60"/>
            <p:cNvSpPr>
              <a:spLocks noChangeArrowheads="1"/>
            </p:cNvSpPr>
            <p:nvPr/>
          </p:nvSpPr>
          <p:spPr bwMode="auto">
            <a:xfrm rot="214580">
              <a:off x="576" y="3264"/>
              <a:ext cx="288" cy="288"/>
            </a:xfrm>
            <a:prstGeom prst="irregularSeal1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" name="Group 61"/>
          <p:cNvGrpSpPr>
            <a:grpSpLocks/>
          </p:cNvGrpSpPr>
          <p:nvPr/>
        </p:nvGrpSpPr>
        <p:grpSpPr bwMode="auto">
          <a:xfrm rot="-2694087">
            <a:off x="457200" y="4648200"/>
            <a:ext cx="1143000" cy="1295400"/>
            <a:chOff x="288" y="2976"/>
            <a:chExt cx="720" cy="816"/>
          </a:xfrm>
        </p:grpSpPr>
        <p:sp>
          <p:nvSpPr>
            <p:cNvPr id="38051" name="AutoShape 62"/>
            <p:cNvSpPr>
              <a:spLocks noChangeArrowheads="1"/>
            </p:cNvSpPr>
            <p:nvPr/>
          </p:nvSpPr>
          <p:spPr bwMode="auto">
            <a:xfrm rot="214580">
              <a:off x="720" y="3504"/>
              <a:ext cx="288" cy="288"/>
            </a:xfrm>
            <a:prstGeom prst="irregularSeal1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52" name="AutoShape 63"/>
            <p:cNvSpPr>
              <a:spLocks noChangeArrowheads="1"/>
            </p:cNvSpPr>
            <p:nvPr/>
          </p:nvSpPr>
          <p:spPr bwMode="auto">
            <a:xfrm rot="214580">
              <a:off x="288" y="2976"/>
              <a:ext cx="288" cy="288"/>
            </a:xfrm>
            <a:prstGeom prst="irregularSeal1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53" name="AutoShape 64"/>
            <p:cNvSpPr>
              <a:spLocks noChangeArrowheads="1"/>
            </p:cNvSpPr>
            <p:nvPr/>
          </p:nvSpPr>
          <p:spPr bwMode="auto">
            <a:xfrm rot="214580">
              <a:off x="672" y="3072"/>
              <a:ext cx="288" cy="288"/>
            </a:xfrm>
            <a:prstGeom prst="irregularSeal1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54" name="AutoShape 65"/>
            <p:cNvSpPr>
              <a:spLocks noChangeArrowheads="1"/>
            </p:cNvSpPr>
            <p:nvPr/>
          </p:nvSpPr>
          <p:spPr bwMode="auto">
            <a:xfrm rot="214580">
              <a:off x="288" y="3360"/>
              <a:ext cx="288" cy="288"/>
            </a:xfrm>
            <a:prstGeom prst="irregularSeal1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" name="Group 66"/>
          <p:cNvGrpSpPr>
            <a:grpSpLocks/>
          </p:cNvGrpSpPr>
          <p:nvPr/>
        </p:nvGrpSpPr>
        <p:grpSpPr bwMode="auto">
          <a:xfrm>
            <a:off x="3124200" y="4495800"/>
            <a:ext cx="5600700" cy="1943100"/>
            <a:chOff x="624" y="2880"/>
            <a:chExt cx="3528" cy="1224"/>
          </a:xfrm>
        </p:grpSpPr>
        <p:grpSp>
          <p:nvGrpSpPr>
            <p:cNvPr id="37973" name="Group 67"/>
            <p:cNvGrpSpPr>
              <a:grpSpLocks/>
            </p:cNvGrpSpPr>
            <p:nvPr/>
          </p:nvGrpSpPr>
          <p:grpSpPr bwMode="auto">
            <a:xfrm>
              <a:off x="1056" y="2880"/>
              <a:ext cx="1272" cy="1176"/>
              <a:chOff x="414" y="912"/>
              <a:chExt cx="1272" cy="1176"/>
            </a:xfrm>
          </p:grpSpPr>
          <p:grpSp>
            <p:nvGrpSpPr>
              <p:cNvPr id="38027" name="Group 68"/>
              <p:cNvGrpSpPr>
                <a:grpSpLocks/>
              </p:cNvGrpSpPr>
              <p:nvPr/>
            </p:nvGrpSpPr>
            <p:grpSpPr bwMode="auto">
              <a:xfrm rot="-8716041">
                <a:off x="720" y="1728"/>
                <a:ext cx="180" cy="312"/>
                <a:chOff x="1620" y="2244"/>
                <a:chExt cx="180" cy="312"/>
              </a:xfrm>
            </p:grpSpPr>
            <p:sp>
              <p:nvSpPr>
                <p:cNvPr id="38048" name="Line 69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049" name="Line 70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050" name="Line 71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8028" name="Group 72"/>
              <p:cNvGrpSpPr>
                <a:grpSpLocks/>
              </p:cNvGrpSpPr>
              <p:nvPr/>
            </p:nvGrpSpPr>
            <p:grpSpPr bwMode="auto">
              <a:xfrm rot="9657131">
                <a:off x="1152" y="1776"/>
                <a:ext cx="180" cy="312"/>
                <a:chOff x="1620" y="2244"/>
                <a:chExt cx="180" cy="312"/>
              </a:xfrm>
            </p:grpSpPr>
            <p:sp>
              <p:nvSpPr>
                <p:cNvPr id="38045" name="Line 73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046" name="Line 74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047" name="Line 75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8029" name="Group 76"/>
              <p:cNvGrpSpPr>
                <a:grpSpLocks/>
              </p:cNvGrpSpPr>
              <p:nvPr/>
            </p:nvGrpSpPr>
            <p:grpSpPr bwMode="auto">
              <a:xfrm rot="5989436">
                <a:off x="1440" y="1392"/>
                <a:ext cx="180" cy="312"/>
                <a:chOff x="1620" y="2244"/>
                <a:chExt cx="180" cy="312"/>
              </a:xfrm>
            </p:grpSpPr>
            <p:sp>
              <p:nvSpPr>
                <p:cNvPr id="38042" name="Line 77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043" name="Line 78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044" name="Line 79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8030" name="Group 80"/>
              <p:cNvGrpSpPr>
                <a:grpSpLocks/>
              </p:cNvGrpSpPr>
              <p:nvPr/>
            </p:nvGrpSpPr>
            <p:grpSpPr bwMode="auto">
              <a:xfrm rot="-5400000">
                <a:off x="480" y="1344"/>
                <a:ext cx="180" cy="312"/>
                <a:chOff x="1620" y="2244"/>
                <a:chExt cx="180" cy="312"/>
              </a:xfrm>
            </p:grpSpPr>
            <p:sp>
              <p:nvSpPr>
                <p:cNvPr id="38039" name="Line 81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040" name="Line 82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041" name="Line 83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8031" name="Group 84"/>
              <p:cNvGrpSpPr>
                <a:grpSpLocks/>
              </p:cNvGrpSpPr>
              <p:nvPr/>
            </p:nvGrpSpPr>
            <p:grpSpPr bwMode="auto">
              <a:xfrm rot="2332000">
                <a:off x="1212" y="936"/>
                <a:ext cx="180" cy="312"/>
                <a:chOff x="1620" y="2244"/>
                <a:chExt cx="180" cy="312"/>
              </a:xfrm>
            </p:grpSpPr>
            <p:sp>
              <p:nvSpPr>
                <p:cNvPr id="38036" name="Line 85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037" name="Line 86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038" name="Line 87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8032" name="Group 88"/>
              <p:cNvGrpSpPr>
                <a:grpSpLocks/>
              </p:cNvGrpSpPr>
              <p:nvPr/>
            </p:nvGrpSpPr>
            <p:grpSpPr bwMode="auto">
              <a:xfrm rot="-1131749">
                <a:off x="768" y="912"/>
                <a:ext cx="180" cy="312"/>
                <a:chOff x="1620" y="2244"/>
                <a:chExt cx="180" cy="312"/>
              </a:xfrm>
            </p:grpSpPr>
            <p:sp>
              <p:nvSpPr>
                <p:cNvPr id="38033" name="Line 89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034" name="Line 90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035" name="Line 91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37974" name="Group 92"/>
            <p:cNvGrpSpPr>
              <a:grpSpLocks/>
            </p:cNvGrpSpPr>
            <p:nvPr/>
          </p:nvGrpSpPr>
          <p:grpSpPr bwMode="auto">
            <a:xfrm rot="-1531571">
              <a:off x="624" y="2928"/>
              <a:ext cx="1272" cy="1176"/>
              <a:chOff x="414" y="912"/>
              <a:chExt cx="1272" cy="1176"/>
            </a:xfrm>
          </p:grpSpPr>
          <p:grpSp>
            <p:nvGrpSpPr>
              <p:cNvPr id="38003" name="Group 93"/>
              <p:cNvGrpSpPr>
                <a:grpSpLocks/>
              </p:cNvGrpSpPr>
              <p:nvPr/>
            </p:nvGrpSpPr>
            <p:grpSpPr bwMode="auto">
              <a:xfrm rot="-8716041">
                <a:off x="720" y="1728"/>
                <a:ext cx="180" cy="312"/>
                <a:chOff x="1620" y="2244"/>
                <a:chExt cx="180" cy="312"/>
              </a:xfrm>
            </p:grpSpPr>
            <p:sp>
              <p:nvSpPr>
                <p:cNvPr id="38024" name="Line 94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025" name="Line 95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026" name="Line 96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8004" name="Group 97"/>
              <p:cNvGrpSpPr>
                <a:grpSpLocks/>
              </p:cNvGrpSpPr>
              <p:nvPr/>
            </p:nvGrpSpPr>
            <p:grpSpPr bwMode="auto">
              <a:xfrm rot="9657131">
                <a:off x="1152" y="1776"/>
                <a:ext cx="180" cy="312"/>
                <a:chOff x="1620" y="2244"/>
                <a:chExt cx="180" cy="312"/>
              </a:xfrm>
            </p:grpSpPr>
            <p:sp>
              <p:nvSpPr>
                <p:cNvPr id="38021" name="Line 98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022" name="Line 99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023" name="Line 100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8005" name="Group 101"/>
              <p:cNvGrpSpPr>
                <a:grpSpLocks/>
              </p:cNvGrpSpPr>
              <p:nvPr/>
            </p:nvGrpSpPr>
            <p:grpSpPr bwMode="auto">
              <a:xfrm rot="5989436">
                <a:off x="1440" y="1392"/>
                <a:ext cx="180" cy="312"/>
                <a:chOff x="1620" y="2244"/>
                <a:chExt cx="180" cy="312"/>
              </a:xfrm>
            </p:grpSpPr>
            <p:sp>
              <p:nvSpPr>
                <p:cNvPr id="38018" name="Line 102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019" name="Line 103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020" name="Line 104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8006" name="Group 105"/>
              <p:cNvGrpSpPr>
                <a:grpSpLocks/>
              </p:cNvGrpSpPr>
              <p:nvPr/>
            </p:nvGrpSpPr>
            <p:grpSpPr bwMode="auto">
              <a:xfrm rot="-5400000">
                <a:off x="480" y="1344"/>
                <a:ext cx="180" cy="312"/>
                <a:chOff x="1620" y="2244"/>
                <a:chExt cx="180" cy="312"/>
              </a:xfrm>
            </p:grpSpPr>
            <p:sp>
              <p:nvSpPr>
                <p:cNvPr id="38015" name="Line 106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016" name="Line 107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017" name="Line 108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8007" name="Group 109"/>
              <p:cNvGrpSpPr>
                <a:grpSpLocks/>
              </p:cNvGrpSpPr>
              <p:nvPr/>
            </p:nvGrpSpPr>
            <p:grpSpPr bwMode="auto">
              <a:xfrm rot="2332000">
                <a:off x="1212" y="936"/>
                <a:ext cx="180" cy="312"/>
                <a:chOff x="1620" y="2244"/>
                <a:chExt cx="180" cy="312"/>
              </a:xfrm>
            </p:grpSpPr>
            <p:sp>
              <p:nvSpPr>
                <p:cNvPr id="38012" name="Line 110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013" name="Line 111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014" name="Line 112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8008" name="Group 113"/>
              <p:cNvGrpSpPr>
                <a:grpSpLocks/>
              </p:cNvGrpSpPr>
              <p:nvPr/>
            </p:nvGrpSpPr>
            <p:grpSpPr bwMode="auto">
              <a:xfrm rot="-1131749">
                <a:off x="768" y="912"/>
                <a:ext cx="180" cy="312"/>
                <a:chOff x="1620" y="2244"/>
                <a:chExt cx="180" cy="312"/>
              </a:xfrm>
            </p:grpSpPr>
            <p:sp>
              <p:nvSpPr>
                <p:cNvPr id="38009" name="Line 114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010" name="Line 115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011" name="Line 116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37975" name="Group 117"/>
            <p:cNvGrpSpPr>
              <a:grpSpLocks/>
            </p:cNvGrpSpPr>
            <p:nvPr/>
          </p:nvGrpSpPr>
          <p:grpSpPr bwMode="auto">
            <a:xfrm rot="-8716041">
              <a:off x="2784" y="3744"/>
              <a:ext cx="180" cy="312"/>
              <a:chOff x="1620" y="2244"/>
              <a:chExt cx="180" cy="312"/>
            </a:xfrm>
          </p:grpSpPr>
          <p:sp>
            <p:nvSpPr>
              <p:cNvPr id="38000" name="Line 118"/>
              <p:cNvSpPr>
                <a:spLocks noChangeShapeType="1"/>
              </p:cNvSpPr>
              <p:nvPr/>
            </p:nvSpPr>
            <p:spPr bwMode="auto">
              <a:xfrm>
                <a:off x="1620" y="2252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01" name="Line 119"/>
              <p:cNvSpPr>
                <a:spLocks noChangeShapeType="1"/>
              </p:cNvSpPr>
              <p:nvPr/>
            </p:nvSpPr>
            <p:spPr bwMode="auto">
              <a:xfrm flipH="1">
                <a:off x="1708" y="2244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02" name="Line 120"/>
              <p:cNvSpPr>
                <a:spLocks noChangeShapeType="1"/>
              </p:cNvSpPr>
              <p:nvPr/>
            </p:nvSpPr>
            <p:spPr bwMode="auto">
              <a:xfrm>
                <a:off x="1716" y="2394"/>
                <a:ext cx="0" cy="162"/>
              </a:xfrm>
              <a:prstGeom prst="lin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7976" name="Group 121"/>
            <p:cNvGrpSpPr>
              <a:grpSpLocks/>
            </p:cNvGrpSpPr>
            <p:nvPr/>
          </p:nvGrpSpPr>
          <p:grpSpPr bwMode="auto">
            <a:xfrm rot="9657131">
              <a:off x="3504" y="3552"/>
              <a:ext cx="180" cy="312"/>
              <a:chOff x="1620" y="2244"/>
              <a:chExt cx="180" cy="312"/>
            </a:xfrm>
          </p:grpSpPr>
          <p:sp>
            <p:nvSpPr>
              <p:cNvPr id="37997" name="Line 122"/>
              <p:cNvSpPr>
                <a:spLocks noChangeShapeType="1"/>
              </p:cNvSpPr>
              <p:nvPr/>
            </p:nvSpPr>
            <p:spPr bwMode="auto">
              <a:xfrm>
                <a:off x="1620" y="2252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98" name="Line 123"/>
              <p:cNvSpPr>
                <a:spLocks noChangeShapeType="1"/>
              </p:cNvSpPr>
              <p:nvPr/>
            </p:nvSpPr>
            <p:spPr bwMode="auto">
              <a:xfrm flipH="1">
                <a:off x="1708" y="2244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99" name="Line 124"/>
              <p:cNvSpPr>
                <a:spLocks noChangeShapeType="1"/>
              </p:cNvSpPr>
              <p:nvPr/>
            </p:nvSpPr>
            <p:spPr bwMode="auto">
              <a:xfrm>
                <a:off x="1716" y="2394"/>
                <a:ext cx="0" cy="162"/>
              </a:xfrm>
              <a:prstGeom prst="lin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7977" name="Group 125"/>
            <p:cNvGrpSpPr>
              <a:grpSpLocks/>
            </p:cNvGrpSpPr>
            <p:nvPr/>
          </p:nvGrpSpPr>
          <p:grpSpPr bwMode="auto">
            <a:xfrm rot="5989436">
              <a:off x="3906" y="3438"/>
              <a:ext cx="180" cy="312"/>
              <a:chOff x="1620" y="2244"/>
              <a:chExt cx="180" cy="312"/>
            </a:xfrm>
          </p:grpSpPr>
          <p:sp>
            <p:nvSpPr>
              <p:cNvPr id="37994" name="Line 126"/>
              <p:cNvSpPr>
                <a:spLocks noChangeShapeType="1"/>
              </p:cNvSpPr>
              <p:nvPr/>
            </p:nvSpPr>
            <p:spPr bwMode="auto">
              <a:xfrm>
                <a:off x="1620" y="2252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95" name="Line 127"/>
              <p:cNvSpPr>
                <a:spLocks noChangeShapeType="1"/>
              </p:cNvSpPr>
              <p:nvPr/>
            </p:nvSpPr>
            <p:spPr bwMode="auto">
              <a:xfrm flipH="1">
                <a:off x="1708" y="2244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96" name="Line 128"/>
              <p:cNvSpPr>
                <a:spLocks noChangeShapeType="1"/>
              </p:cNvSpPr>
              <p:nvPr/>
            </p:nvSpPr>
            <p:spPr bwMode="auto">
              <a:xfrm>
                <a:off x="1716" y="2394"/>
                <a:ext cx="0" cy="162"/>
              </a:xfrm>
              <a:prstGeom prst="lin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7978" name="Group 129"/>
            <p:cNvGrpSpPr>
              <a:grpSpLocks/>
            </p:cNvGrpSpPr>
            <p:nvPr/>
          </p:nvGrpSpPr>
          <p:grpSpPr bwMode="auto">
            <a:xfrm rot="-5400000">
              <a:off x="2850" y="3390"/>
              <a:ext cx="180" cy="312"/>
              <a:chOff x="1620" y="2244"/>
              <a:chExt cx="180" cy="312"/>
            </a:xfrm>
          </p:grpSpPr>
          <p:sp>
            <p:nvSpPr>
              <p:cNvPr id="37991" name="Line 130"/>
              <p:cNvSpPr>
                <a:spLocks noChangeShapeType="1"/>
              </p:cNvSpPr>
              <p:nvPr/>
            </p:nvSpPr>
            <p:spPr bwMode="auto">
              <a:xfrm>
                <a:off x="1620" y="2252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92" name="Line 131"/>
              <p:cNvSpPr>
                <a:spLocks noChangeShapeType="1"/>
              </p:cNvSpPr>
              <p:nvPr/>
            </p:nvSpPr>
            <p:spPr bwMode="auto">
              <a:xfrm flipH="1">
                <a:off x="1708" y="2244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93" name="Line 132"/>
              <p:cNvSpPr>
                <a:spLocks noChangeShapeType="1"/>
              </p:cNvSpPr>
              <p:nvPr/>
            </p:nvSpPr>
            <p:spPr bwMode="auto">
              <a:xfrm>
                <a:off x="1716" y="2394"/>
                <a:ext cx="0" cy="162"/>
              </a:xfrm>
              <a:prstGeom prst="lin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7979" name="Group 133"/>
            <p:cNvGrpSpPr>
              <a:grpSpLocks/>
            </p:cNvGrpSpPr>
            <p:nvPr/>
          </p:nvGrpSpPr>
          <p:grpSpPr bwMode="auto">
            <a:xfrm rot="2332000">
              <a:off x="3696" y="3168"/>
              <a:ext cx="180" cy="312"/>
              <a:chOff x="1620" y="2244"/>
              <a:chExt cx="180" cy="312"/>
            </a:xfrm>
          </p:grpSpPr>
          <p:sp>
            <p:nvSpPr>
              <p:cNvPr id="37988" name="Line 134"/>
              <p:cNvSpPr>
                <a:spLocks noChangeShapeType="1"/>
              </p:cNvSpPr>
              <p:nvPr/>
            </p:nvSpPr>
            <p:spPr bwMode="auto">
              <a:xfrm>
                <a:off x="1620" y="2252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89" name="Line 135"/>
              <p:cNvSpPr>
                <a:spLocks noChangeShapeType="1"/>
              </p:cNvSpPr>
              <p:nvPr/>
            </p:nvSpPr>
            <p:spPr bwMode="auto">
              <a:xfrm flipH="1">
                <a:off x="1708" y="2244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90" name="Line 136"/>
              <p:cNvSpPr>
                <a:spLocks noChangeShapeType="1"/>
              </p:cNvSpPr>
              <p:nvPr/>
            </p:nvSpPr>
            <p:spPr bwMode="auto">
              <a:xfrm>
                <a:off x="1716" y="2394"/>
                <a:ext cx="0" cy="162"/>
              </a:xfrm>
              <a:prstGeom prst="lin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7980" name="Group 137"/>
            <p:cNvGrpSpPr>
              <a:grpSpLocks/>
            </p:cNvGrpSpPr>
            <p:nvPr/>
          </p:nvGrpSpPr>
          <p:grpSpPr bwMode="auto">
            <a:xfrm rot="-1131749">
              <a:off x="3216" y="3216"/>
              <a:ext cx="180" cy="312"/>
              <a:chOff x="1620" y="2244"/>
              <a:chExt cx="180" cy="312"/>
            </a:xfrm>
          </p:grpSpPr>
          <p:sp>
            <p:nvSpPr>
              <p:cNvPr id="37985" name="Line 138"/>
              <p:cNvSpPr>
                <a:spLocks noChangeShapeType="1"/>
              </p:cNvSpPr>
              <p:nvPr/>
            </p:nvSpPr>
            <p:spPr bwMode="auto">
              <a:xfrm>
                <a:off x="1620" y="2252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86" name="Line 139"/>
              <p:cNvSpPr>
                <a:spLocks noChangeShapeType="1"/>
              </p:cNvSpPr>
              <p:nvPr/>
            </p:nvSpPr>
            <p:spPr bwMode="auto">
              <a:xfrm flipH="1">
                <a:off x="1708" y="2244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87" name="Line 140"/>
              <p:cNvSpPr>
                <a:spLocks noChangeShapeType="1"/>
              </p:cNvSpPr>
              <p:nvPr/>
            </p:nvSpPr>
            <p:spPr bwMode="auto">
              <a:xfrm>
                <a:off x="1716" y="2394"/>
                <a:ext cx="0" cy="162"/>
              </a:xfrm>
              <a:prstGeom prst="lin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7981" name="Group 141"/>
            <p:cNvGrpSpPr>
              <a:grpSpLocks/>
            </p:cNvGrpSpPr>
            <p:nvPr/>
          </p:nvGrpSpPr>
          <p:grpSpPr bwMode="auto">
            <a:xfrm rot="-1131749">
              <a:off x="2448" y="3168"/>
              <a:ext cx="180" cy="312"/>
              <a:chOff x="1620" y="2244"/>
              <a:chExt cx="180" cy="312"/>
            </a:xfrm>
          </p:grpSpPr>
          <p:sp>
            <p:nvSpPr>
              <p:cNvPr id="37982" name="Line 142"/>
              <p:cNvSpPr>
                <a:spLocks noChangeShapeType="1"/>
              </p:cNvSpPr>
              <p:nvPr/>
            </p:nvSpPr>
            <p:spPr bwMode="auto">
              <a:xfrm>
                <a:off x="1620" y="2252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83" name="Line 143"/>
              <p:cNvSpPr>
                <a:spLocks noChangeShapeType="1"/>
              </p:cNvSpPr>
              <p:nvPr/>
            </p:nvSpPr>
            <p:spPr bwMode="auto">
              <a:xfrm flipH="1">
                <a:off x="1708" y="2244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84" name="Line 144"/>
              <p:cNvSpPr>
                <a:spLocks noChangeShapeType="1"/>
              </p:cNvSpPr>
              <p:nvPr/>
            </p:nvSpPr>
            <p:spPr bwMode="auto">
              <a:xfrm>
                <a:off x="1716" y="2394"/>
                <a:ext cx="0" cy="162"/>
              </a:xfrm>
              <a:prstGeom prst="line">
                <a:avLst/>
              </a:prstGeom>
              <a:noFill/>
              <a:ln w="38100">
                <a:solidFill>
                  <a:srgbClr val="FF00FF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07753" name="Group 145"/>
          <p:cNvGrpSpPr>
            <a:grpSpLocks/>
          </p:cNvGrpSpPr>
          <p:nvPr/>
        </p:nvGrpSpPr>
        <p:grpSpPr bwMode="auto">
          <a:xfrm rot="23004">
            <a:off x="4114800" y="533400"/>
            <a:ext cx="1936750" cy="1916113"/>
            <a:chOff x="803" y="624"/>
            <a:chExt cx="1220" cy="1207"/>
          </a:xfrm>
        </p:grpSpPr>
        <p:grpSp>
          <p:nvGrpSpPr>
            <p:cNvPr id="37954" name="Group 146"/>
            <p:cNvGrpSpPr>
              <a:grpSpLocks/>
            </p:cNvGrpSpPr>
            <p:nvPr/>
          </p:nvGrpSpPr>
          <p:grpSpPr bwMode="auto">
            <a:xfrm>
              <a:off x="803" y="816"/>
              <a:ext cx="1104" cy="792"/>
              <a:chOff x="576" y="2640"/>
              <a:chExt cx="1104" cy="792"/>
            </a:xfrm>
          </p:grpSpPr>
          <p:sp>
            <p:nvSpPr>
              <p:cNvPr id="37959" name="Oval 147"/>
              <p:cNvSpPr>
                <a:spLocks noChangeArrowheads="1"/>
              </p:cNvSpPr>
              <p:nvPr/>
            </p:nvSpPr>
            <p:spPr bwMode="auto">
              <a:xfrm>
                <a:off x="768" y="2640"/>
                <a:ext cx="768" cy="768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2000" b="1">
                    <a:latin typeface="Comic Sans MS" pitchFamily="1" charset="0"/>
                  </a:rPr>
                  <a:t>Th cell</a:t>
                </a:r>
              </a:p>
            </p:txBody>
          </p:sp>
          <p:grpSp>
            <p:nvGrpSpPr>
              <p:cNvPr id="37960" name="Group 148"/>
              <p:cNvGrpSpPr>
                <a:grpSpLocks/>
              </p:cNvGrpSpPr>
              <p:nvPr/>
            </p:nvGrpSpPr>
            <p:grpSpPr bwMode="auto">
              <a:xfrm>
                <a:off x="576" y="2640"/>
                <a:ext cx="1104" cy="792"/>
                <a:chOff x="576" y="2640"/>
                <a:chExt cx="1104" cy="792"/>
              </a:xfrm>
            </p:grpSpPr>
            <p:grpSp>
              <p:nvGrpSpPr>
                <p:cNvPr id="37961" name="Group 149"/>
                <p:cNvGrpSpPr>
                  <a:grpSpLocks/>
                </p:cNvGrpSpPr>
                <p:nvPr/>
              </p:nvGrpSpPr>
              <p:grpSpPr bwMode="auto">
                <a:xfrm rot="3307665">
                  <a:off x="1404" y="2580"/>
                  <a:ext cx="168" cy="288"/>
                  <a:chOff x="1584" y="2592"/>
                  <a:chExt cx="216" cy="384"/>
                </a:xfrm>
              </p:grpSpPr>
              <p:sp>
                <p:nvSpPr>
                  <p:cNvPr id="37971" name="AutoShape 150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2592"/>
                    <a:ext cx="144" cy="384"/>
                  </a:xfrm>
                  <a:prstGeom prst="diamond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972" name="AutoShape 151"/>
                  <p:cNvSpPr>
                    <a:spLocks noChangeArrowheads="1"/>
                  </p:cNvSpPr>
                  <p:nvPr/>
                </p:nvSpPr>
                <p:spPr bwMode="auto">
                  <a:xfrm>
                    <a:off x="1656" y="2592"/>
                    <a:ext cx="144" cy="384"/>
                  </a:xfrm>
                  <a:prstGeom prst="diamond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7962" name="Group 152"/>
                <p:cNvGrpSpPr>
                  <a:grpSpLocks/>
                </p:cNvGrpSpPr>
                <p:nvPr/>
              </p:nvGrpSpPr>
              <p:grpSpPr bwMode="auto">
                <a:xfrm rot="6623606">
                  <a:off x="1452" y="3060"/>
                  <a:ext cx="168" cy="288"/>
                  <a:chOff x="1584" y="2592"/>
                  <a:chExt cx="216" cy="384"/>
                </a:xfrm>
              </p:grpSpPr>
              <p:sp>
                <p:nvSpPr>
                  <p:cNvPr id="37969" name="AutoShape 153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2592"/>
                    <a:ext cx="144" cy="384"/>
                  </a:xfrm>
                  <a:prstGeom prst="diamond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970" name="AutoShape 154"/>
                  <p:cNvSpPr>
                    <a:spLocks noChangeArrowheads="1"/>
                  </p:cNvSpPr>
                  <p:nvPr/>
                </p:nvSpPr>
                <p:spPr bwMode="auto">
                  <a:xfrm>
                    <a:off x="1656" y="2592"/>
                    <a:ext cx="144" cy="384"/>
                  </a:xfrm>
                  <a:prstGeom prst="diamond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7963" name="Group 155"/>
                <p:cNvGrpSpPr>
                  <a:grpSpLocks/>
                </p:cNvGrpSpPr>
                <p:nvPr/>
              </p:nvGrpSpPr>
              <p:grpSpPr bwMode="auto">
                <a:xfrm rot="7140359">
                  <a:off x="636" y="2676"/>
                  <a:ext cx="168" cy="288"/>
                  <a:chOff x="1584" y="2592"/>
                  <a:chExt cx="216" cy="384"/>
                </a:xfrm>
              </p:grpSpPr>
              <p:sp>
                <p:nvSpPr>
                  <p:cNvPr id="37967" name="AutoShape 156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2592"/>
                    <a:ext cx="144" cy="384"/>
                  </a:xfrm>
                  <a:prstGeom prst="diamond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968" name="AutoShape 157"/>
                  <p:cNvSpPr>
                    <a:spLocks noChangeArrowheads="1"/>
                  </p:cNvSpPr>
                  <p:nvPr/>
                </p:nvSpPr>
                <p:spPr bwMode="auto">
                  <a:xfrm>
                    <a:off x="1656" y="2592"/>
                    <a:ext cx="144" cy="384"/>
                  </a:xfrm>
                  <a:prstGeom prst="diamond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7964" name="Group 158"/>
                <p:cNvGrpSpPr>
                  <a:grpSpLocks/>
                </p:cNvGrpSpPr>
                <p:nvPr/>
              </p:nvGrpSpPr>
              <p:grpSpPr bwMode="auto">
                <a:xfrm rot="3307665">
                  <a:off x="732" y="3204"/>
                  <a:ext cx="168" cy="288"/>
                  <a:chOff x="1584" y="2592"/>
                  <a:chExt cx="216" cy="384"/>
                </a:xfrm>
              </p:grpSpPr>
              <p:sp>
                <p:nvSpPr>
                  <p:cNvPr id="37965" name="AutoShape 159"/>
                  <p:cNvSpPr>
                    <a:spLocks noChangeArrowheads="1"/>
                  </p:cNvSpPr>
                  <p:nvPr/>
                </p:nvSpPr>
                <p:spPr bwMode="auto">
                  <a:xfrm>
                    <a:off x="1584" y="2592"/>
                    <a:ext cx="144" cy="384"/>
                  </a:xfrm>
                  <a:prstGeom prst="diamond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37966" name="AutoShape 160"/>
                  <p:cNvSpPr>
                    <a:spLocks noChangeArrowheads="1"/>
                  </p:cNvSpPr>
                  <p:nvPr/>
                </p:nvSpPr>
                <p:spPr bwMode="auto">
                  <a:xfrm>
                    <a:off x="1656" y="2592"/>
                    <a:ext cx="144" cy="384"/>
                  </a:xfrm>
                  <a:prstGeom prst="diamond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37955" name="Group 161"/>
            <p:cNvGrpSpPr>
              <a:grpSpLocks/>
            </p:cNvGrpSpPr>
            <p:nvPr/>
          </p:nvGrpSpPr>
          <p:grpSpPr bwMode="auto">
            <a:xfrm rot="411971">
              <a:off x="1008" y="624"/>
              <a:ext cx="1015" cy="1207"/>
              <a:chOff x="637" y="336"/>
              <a:chExt cx="1015" cy="1207"/>
            </a:xfrm>
          </p:grpSpPr>
          <p:sp>
            <p:nvSpPr>
              <p:cNvPr id="37956" name="Text Box 162"/>
              <p:cNvSpPr txBox="1">
                <a:spLocks noChangeArrowheads="1"/>
              </p:cNvSpPr>
              <p:nvPr/>
            </p:nvSpPr>
            <p:spPr bwMode="auto">
              <a:xfrm rot="2603996">
                <a:off x="1104" y="336"/>
                <a:ext cx="330" cy="4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3600">
                    <a:solidFill>
                      <a:srgbClr val="FF3300"/>
                    </a:solidFill>
                    <a:latin typeface="Chiller" pitchFamily="82" charset="0"/>
                  </a:rPr>
                  <a:t>4</a:t>
                </a:r>
              </a:p>
            </p:txBody>
          </p:sp>
          <p:sp>
            <p:nvSpPr>
              <p:cNvPr id="37957" name="Text Box 163"/>
              <p:cNvSpPr txBox="1">
                <a:spLocks noChangeArrowheads="1"/>
              </p:cNvSpPr>
              <p:nvPr/>
            </p:nvSpPr>
            <p:spPr bwMode="auto">
              <a:xfrm rot="-9549996">
                <a:off x="637" y="1139"/>
                <a:ext cx="330" cy="4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3600">
                    <a:solidFill>
                      <a:srgbClr val="FF3300"/>
                    </a:solidFill>
                    <a:latin typeface="Chiller" pitchFamily="82" charset="0"/>
                  </a:rPr>
                  <a:t>4</a:t>
                </a:r>
              </a:p>
            </p:txBody>
          </p:sp>
          <p:sp>
            <p:nvSpPr>
              <p:cNvPr id="37958" name="Text Box 164"/>
              <p:cNvSpPr txBox="1">
                <a:spLocks noChangeArrowheads="1"/>
              </p:cNvSpPr>
              <p:nvPr/>
            </p:nvSpPr>
            <p:spPr bwMode="auto">
              <a:xfrm rot="5444119" flipH="1">
                <a:off x="1285" y="779"/>
                <a:ext cx="330" cy="4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3600">
                    <a:solidFill>
                      <a:srgbClr val="FF3300"/>
                    </a:solidFill>
                    <a:latin typeface="Chiller" pitchFamily="82" charset="0"/>
                  </a:rPr>
                  <a:t>4</a:t>
                </a:r>
              </a:p>
            </p:txBody>
          </p:sp>
        </p:grpSp>
      </p:grpSp>
      <p:grpSp>
        <p:nvGrpSpPr>
          <p:cNvPr id="407761" name="Group 165"/>
          <p:cNvGrpSpPr>
            <a:grpSpLocks/>
          </p:cNvGrpSpPr>
          <p:nvPr/>
        </p:nvGrpSpPr>
        <p:grpSpPr bwMode="auto">
          <a:xfrm>
            <a:off x="5618163" y="1620838"/>
            <a:ext cx="685800" cy="381000"/>
            <a:chOff x="3984" y="672"/>
            <a:chExt cx="432" cy="240"/>
          </a:xfrm>
        </p:grpSpPr>
        <p:grpSp>
          <p:nvGrpSpPr>
            <p:cNvPr id="37949" name="Group 166"/>
            <p:cNvGrpSpPr>
              <a:grpSpLocks/>
            </p:cNvGrpSpPr>
            <p:nvPr/>
          </p:nvGrpSpPr>
          <p:grpSpPr bwMode="auto">
            <a:xfrm rot="-3757365">
              <a:off x="4152" y="648"/>
              <a:ext cx="96" cy="432"/>
              <a:chOff x="4128" y="3264"/>
              <a:chExt cx="240" cy="864"/>
            </a:xfrm>
          </p:grpSpPr>
          <p:sp>
            <p:nvSpPr>
              <p:cNvPr id="37951" name="AutoShape 167"/>
              <p:cNvSpPr>
                <a:spLocks noChangeArrowheads="1"/>
              </p:cNvSpPr>
              <p:nvPr/>
            </p:nvSpPr>
            <p:spPr bwMode="auto">
              <a:xfrm>
                <a:off x="4128" y="3312"/>
                <a:ext cx="240" cy="528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52" name="Oval 168"/>
              <p:cNvSpPr>
                <a:spLocks noChangeArrowheads="1"/>
              </p:cNvSpPr>
              <p:nvPr/>
            </p:nvSpPr>
            <p:spPr bwMode="auto">
              <a:xfrm>
                <a:off x="4200" y="3264"/>
                <a:ext cx="96" cy="19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53" name="Line 169"/>
              <p:cNvSpPr>
                <a:spLocks noChangeShapeType="1"/>
              </p:cNvSpPr>
              <p:nvPr/>
            </p:nvSpPr>
            <p:spPr bwMode="auto">
              <a:xfrm>
                <a:off x="4260" y="3792"/>
                <a:ext cx="0" cy="336"/>
              </a:xfrm>
              <a:prstGeom prst="line">
                <a:avLst/>
              </a:prstGeom>
              <a:noFill/>
              <a:ln w="7620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7950" name="AutoShape 170"/>
            <p:cNvSpPr>
              <a:spLocks noChangeArrowheads="1"/>
            </p:cNvSpPr>
            <p:nvPr/>
          </p:nvSpPr>
          <p:spPr bwMode="auto">
            <a:xfrm rot="214580">
              <a:off x="3984" y="672"/>
              <a:ext cx="144" cy="192"/>
            </a:xfrm>
            <a:prstGeom prst="irregularSeal1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07763" name="Group 171"/>
          <p:cNvGrpSpPr>
            <a:grpSpLocks/>
          </p:cNvGrpSpPr>
          <p:nvPr/>
        </p:nvGrpSpPr>
        <p:grpSpPr bwMode="auto">
          <a:xfrm rot="4257352" flipV="1">
            <a:off x="6034087" y="747713"/>
            <a:ext cx="741363" cy="769938"/>
            <a:chOff x="192" y="576"/>
            <a:chExt cx="1200" cy="864"/>
          </a:xfrm>
        </p:grpSpPr>
        <p:sp>
          <p:nvSpPr>
            <p:cNvPr id="407724" name="Oval 172"/>
            <p:cNvSpPr>
              <a:spLocks noChangeArrowheads="1"/>
            </p:cNvSpPr>
            <p:nvPr/>
          </p:nvSpPr>
          <p:spPr bwMode="auto">
            <a:xfrm>
              <a:off x="192" y="577"/>
              <a:ext cx="193" cy="191"/>
            </a:xfrm>
            <a:prstGeom prst="ellipse">
              <a:avLst/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pitchFamily="18" charset="0"/>
              </a:endParaRPr>
            </a:p>
          </p:txBody>
        </p:sp>
        <p:sp>
          <p:nvSpPr>
            <p:cNvPr id="407725" name="Oval 173"/>
            <p:cNvSpPr>
              <a:spLocks noChangeArrowheads="1"/>
            </p:cNvSpPr>
            <p:nvPr/>
          </p:nvSpPr>
          <p:spPr bwMode="auto">
            <a:xfrm>
              <a:off x="418" y="775"/>
              <a:ext cx="195" cy="191"/>
            </a:xfrm>
            <a:prstGeom prst="ellipse">
              <a:avLst/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pitchFamily="18" charset="0"/>
              </a:endParaRPr>
            </a:p>
          </p:txBody>
        </p:sp>
        <p:sp>
          <p:nvSpPr>
            <p:cNvPr id="407726" name="Oval 174"/>
            <p:cNvSpPr>
              <a:spLocks noChangeArrowheads="1"/>
            </p:cNvSpPr>
            <p:nvPr/>
          </p:nvSpPr>
          <p:spPr bwMode="auto">
            <a:xfrm>
              <a:off x="700" y="911"/>
              <a:ext cx="195" cy="191"/>
            </a:xfrm>
            <a:prstGeom prst="ellipse">
              <a:avLst/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pitchFamily="18" charset="0"/>
              </a:endParaRPr>
            </a:p>
          </p:txBody>
        </p:sp>
        <p:sp>
          <p:nvSpPr>
            <p:cNvPr id="407727" name="Oval 175"/>
            <p:cNvSpPr>
              <a:spLocks noChangeArrowheads="1"/>
            </p:cNvSpPr>
            <p:nvPr/>
          </p:nvSpPr>
          <p:spPr bwMode="auto">
            <a:xfrm>
              <a:off x="561" y="1058"/>
              <a:ext cx="195" cy="191"/>
            </a:xfrm>
            <a:prstGeom prst="ellipse">
              <a:avLst/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pitchFamily="18" charset="0"/>
              </a:endParaRPr>
            </a:p>
          </p:txBody>
        </p:sp>
        <p:sp>
          <p:nvSpPr>
            <p:cNvPr id="407728" name="Oval 176"/>
            <p:cNvSpPr>
              <a:spLocks noChangeArrowheads="1"/>
            </p:cNvSpPr>
            <p:nvPr/>
          </p:nvSpPr>
          <p:spPr bwMode="auto">
            <a:xfrm>
              <a:off x="813" y="1152"/>
              <a:ext cx="195" cy="192"/>
            </a:xfrm>
            <a:prstGeom prst="ellipse">
              <a:avLst/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pitchFamily="18" charset="0"/>
              </a:endParaRPr>
            </a:p>
          </p:txBody>
        </p:sp>
        <p:sp>
          <p:nvSpPr>
            <p:cNvPr id="407729" name="Oval 177"/>
            <p:cNvSpPr>
              <a:spLocks noChangeArrowheads="1"/>
            </p:cNvSpPr>
            <p:nvPr/>
          </p:nvSpPr>
          <p:spPr bwMode="auto">
            <a:xfrm>
              <a:off x="1049" y="1250"/>
              <a:ext cx="193" cy="192"/>
            </a:xfrm>
            <a:prstGeom prst="ellipse">
              <a:avLst/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pitchFamily="18" charset="0"/>
              </a:endParaRPr>
            </a:p>
          </p:txBody>
        </p:sp>
        <p:sp>
          <p:nvSpPr>
            <p:cNvPr id="407730" name="Oval 178"/>
            <p:cNvSpPr>
              <a:spLocks noChangeArrowheads="1"/>
            </p:cNvSpPr>
            <p:nvPr/>
          </p:nvSpPr>
          <p:spPr bwMode="auto">
            <a:xfrm>
              <a:off x="1198" y="911"/>
              <a:ext cx="193" cy="191"/>
            </a:xfrm>
            <a:prstGeom prst="ellipse">
              <a:avLst/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pitchFamily="18" charset="0"/>
              </a:endParaRPr>
            </a:p>
          </p:txBody>
        </p:sp>
        <p:sp>
          <p:nvSpPr>
            <p:cNvPr id="407731" name="Oval 179"/>
            <p:cNvSpPr>
              <a:spLocks noChangeArrowheads="1"/>
            </p:cNvSpPr>
            <p:nvPr/>
          </p:nvSpPr>
          <p:spPr bwMode="auto">
            <a:xfrm>
              <a:off x="954" y="1009"/>
              <a:ext cx="193" cy="192"/>
            </a:xfrm>
            <a:prstGeom prst="ellipse">
              <a:avLst/>
            </a:pr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 New Roman" pitchFamily="18" charset="0"/>
              </a:endParaRPr>
            </a:p>
          </p:txBody>
        </p:sp>
      </p:grpSp>
      <p:grpSp>
        <p:nvGrpSpPr>
          <p:cNvPr id="407764" name="Group 180"/>
          <p:cNvGrpSpPr>
            <a:grpSpLocks/>
          </p:cNvGrpSpPr>
          <p:nvPr/>
        </p:nvGrpSpPr>
        <p:grpSpPr bwMode="auto">
          <a:xfrm>
            <a:off x="7010400" y="3429000"/>
            <a:ext cx="2219325" cy="2895600"/>
            <a:chOff x="4416" y="2160"/>
            <a:chExt cx="1398" cy="1824"/>
          </a:xfrm>
        </p:grpSpPr>
        <p:sp>
          <p:nvSpPr>
            <p:cNvPr id="37918" name="Oval 181"/>
            <p:cNvSpPr>
              <a:spLocks noChangeArrowheads="1"/>
            </p:cNvSpPr>
            <p:nvPr/>
          </p:nvSpPr>
          <p:spPr bwMode="auto">
            <a:xfrm>
              <a:off x="4416" y="3216"/>
              <a:ext cx="1344" cy="768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>
                  <a:latin typeface="Comic Sans MS" pitchFamily="1" charset="0"/>
                </a:rPr>
                <a:t>Plasma cell</a:t>
              </a:r>
            </a:p>
          </p:txBody>
        </p:sp>
        <p:grpSp>
          <p:nvGrpSpPr>
            <p:cNvPr id="37919" name="Group 182"/>
            <p:cNvGrpSpPr>
              <a:grpSpLocks/>
            </p:cNvGrpSpPr>
            <p:nvPr/>
          </p:nvGrpSpPr>
          <p:grpSpPr bwMode="auto">
            <a:xfrm>
              <a:off x="4896" y="2160"/>
              <a:ext cx="918" cy="984"/>
              <a:chOff x="4896" y="2160"/>
              <a:chExt cx="918" cy="984"/>
            </a:xfrm>
          </p:grpSpPr>
          <p:sp>
            <p:nvSpPr>
              <p:cNvPr id="37920" name="Oval 183"/>
              <p:cNvSpPr>
                <a:spLocks noChangeArrowheads="1"/>
              </p:cNvSpPr>
              <p:nvPr/>
            </p:nvSpPr>
            <p:spPr bwMode="auto">
              <a:xfrm rot="88709">
                <a:off x="5088" y="2400"/>
                <a:ext cx="528" cy="480"/>
              </a:xfrm>
              <a:prstGeom prst="ellipse">
                <a:avLst/>
              </a:prstGeom>
              <a:solidFill>
                <a:srgbClr val="FF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600">
                    <a:latin typeface="Comic Sans MS" pitchFamily="1" charset="0"/>
                  </a:rPr>
                  <a:t>memory</a:t>
                </a:r>
              </a:p>
            </p:txBody>
          </p:sp>
          <p:grpSp>
            <p:nvGrpSpPr>
              <p:cNvPr id="37921" name="Group 184"/>
              <p:cNvGrpSpPr>
                <a:grpSpLocks/>
              </p:cNvGrpSpPr>
              <p:nvPr/>
            </p:nvGrpSpPr>
            <p:grpSpPr bwMode="auto">
              <a:xfrm>
                <a:off x="5280" y="2160"/>
                <a:ext cx="180" cy="312"/>
                <a:chOff x="1620" y="2244"/>
                <a:chExt cx="180" cy="312"/>
              </a:xfrm>
            </p:grpSpPr>
            <p:sp>
              <p:nvSpPr>
                <p:cNvPr id="37938" name="Line 185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939" name="Line 186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940" name="Line 187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7922" name="Group 188"/>
              <p:cNvGrpSpPr>
                <a:grpSpLocks/>
              </p:cNvGrpSpPr>
              <p:nvPr/>
            </p:nvGrpSpPr>
            <p:grpSpPr bwMode="auto">
              <a:xfrm rot="9177789">
                <a:off x="5424" y="2832"/>
                <a:ext cx="180" cy="312"/>
                <a:chOff x="1620" y="2244"/>
                <a:chExt cx="180" cy="312"/>
              </a:xfrm>
            </p:grpSpPr>
            <p:sp>
              <p:nvSpPr>
                <p:cNvPr id="37935" name="Line 189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936" name="Line 190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937" name="Line 191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7923" name="Group 192"/>
              <p:cNvGrpSpPr>
                <a:grpSpLocks/>
              </p:cNvGrpSpPr>
              <p:nvPr/>
            </p:nvGrpSpPr>
            <p:grpSpPr bwMode="auto">
              <a:xfrm rot="-7804272">
                <a:off x="4962" y="2718"/>
                <a:ext cx="180" cy="312"/>
                <a:chOff x="1620" y="2244"/>
                <a:chExt cx="180" cy="312"/>
              </a:xfrm>
            </p:grpSpPr>
            <p:sp>
              <p:nvSpPr>
                <p:cNvPr id="37932" name="Line 193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933" name="Line 194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934" name="Line 195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7924" name="Group 196"/>
              <p:cNvGrpSpPr>
                <a:grpSpLocks/>
              </p:cNvGrpSpPr>
              <p:nvPr/>
            </p:nvGrpSpPr>
            <p:grpSpPr bwMode="auto">
              <a:xfrm rot="5702922">
                <a:off x="5568" y="2448"/>
                <a:ext cx="180" cy="312"/>
                <a:chOff x="1620" y="2244"/>
                <a:chExt cx="180" cy="312"/>
              </a:xfrm>
            </p:grpSpPr>
            <p:sp>
              <p:nvSpPr>
                <p:cNvPr id="37929" name="Line 197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930" name="Line 198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931" name="Line 199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37925" name="Group 200"/>
              <p:cNvGrpSpPr>
                <a:grpSpLocks/>
              </p:cNvGrpSpPr>
              <p:nvPr/>
            </p:nvGrpSpPr>
            <p:grpSpPr bwMode="auto">
              <a:xfrm rot="-2759067">
                <a:off x="4992" y="2304"/>
                <a:ext cx="180" cy="312"/>
                <a:chOff x="1620" y="2244"/>
                <a:chExt cx="180" cy="312"/>
              </a:xfrm>
            </p:grpSpPr>
            <p:sp>
              <p:nvSpPr>
                <p:cNvPr id="37926" name="Line 201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927" name="Line 202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928" name="Line 203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FF00FF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407775" name="Group 204"/>
          <p:cNvGrpSpPr>
            <a:grpSpLocks/>
          </p:cNvGrpSpPr>
          <p:nvPr/>
        </p:nvGrpSpPr>
        <p:grpSpPr bwMode="auto">
          <a:xfrm>
            <a:off x="304800" y="4191000"/>
            <a:ext cx="1371600" cy="2667000"/>
            <a:chOff x="192" y="2640"/>
            <a:chExt cx="864" cy="1680"/>
          </a:xfrm>
        </p:grpSpPr>
        <p:grpSp>
          <p:nvGrpSpPr>
            <p:cNvPr id="37908" name="Group 205"/>
            <p:cNvGrpSpPr>
              <a:grpSpLocks/>
            </p:cNvGrpSpPr>
            <p:nvPr/>
          </p:nvGrpSpPr>
          <p:grpSpPr bwMode="auto">
            <a:xfrm>
              <a:off x="192" y="2640"/>
              <a:ext cx="720" cy="816"/>
              <a:chOff x="288" y="2976"/>
              <a:chExt cx="720" cy="816"/>
            </a:xfrm>
          </p:grpSpPr>
          <p:sp>
            <p:nvSpPr>
              <p:cNvPr id="37914" name="AutoShape 206"/>
              <p:cNvSpPr>
                <a:spLocks noChangeArrowheads="1"/>
              </p:cNvSpPr>
              <p:nvPr/>
            </p:nvSpPr>
            <p:spPr bwMode="auto">
              <a:xfrm rot="214580">
                <a:off x="720" y="3504"/>
                <a:ext cx="288" cy="288"/>
              </a:xfrm>
              <a:prstGeom prst="irregularSeal1">
                <a:avLst/>
              </a:prstGeom>
              <a:solidFill>
                <a:srgbClr val="FF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15" name="AutoShape 207"/>
              <p:cNvSpPr>
                <a:spLocks noChangeArrowheads="1"/>
              </p:cNvSpPr>
              <p:nvPr/>
            </p:nvSpPr>
            <p:spPr bwMode="auto">
              <a:xfrm rot="214580">
                <a:off x="288" y="2976"/>
                <a:ext cx="288" cy="288"/>
              </a:xfrm>
              <a:prstGeom prst="irregularSeal1">
                <a:avLst/>
              </a:prstGeom>
              <a:solidFill>
                <a:srgbClr val="FF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16" name="AutoShape 208"/>
              <p:cNvSpPr>
                <a:spLocks noChangeArrowheads="1"/>
              </p:cNvSpPr>
              <p:nvPr/>
            </p:nvSpPr>
            <p:spPr bwMode="auto">
              <a:xfrm rot="214580">
                <a:off x="672" y="3072"/>
                <a:ext cx="288" cy="288"/>
              </a:xfrm>
              <a:prstGeom prst="irregularSeal1">
                <a:avLst/>
              </a:prstGeom>
              <a:solidFill>
                <a:srgbClr val="FF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17" name="AutoShape 209"/>
              <p:cNvSpPr>
                <a:spLocks noChangeArrowheads="1"/>
              </p:cNvSpPr>
              <p:nvPr/>
            </p:nvSpPr>
            <p:spPr bwMode="auto">
              <a:xfrm rot="214580">
                <a:off x="288" y="3360"/>
                <a:ext cx="288" cy="288"/>
              </a:xfrm>
              <a:prstGeom prst="irregularSeal1">
                <a:avLst/>
              </a:prstGeom>
              <a:solidFill>
                <a:srgbClr val="FF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7909" name="Group 210"/>
            <p:cNvGrpSpPr>
              <a:grpSpLocks/>
            </p:cNvGrpSpPr>
            <p:nvPr/>
          </p:nvGrpSpPr>
          <p:grpSpPr bwMode="auto">
            <a:xfrm>
              <a:off x="336" y="3504"/>
              <a:ext cx="720" cy="816"/>
              <a:chOff x="288" y="2976"/>
              <a:chExt cx="720" cy="816"/>
            </a:xfrm>
          </p:grpSpPr>
          <p:sp>
            <p:nvSpPr>
              <p:cNvPr id="37910" name="AutoShape 211"/>
              <p:cNvSpPr>
                <a:spLocks noChangeArrowheads="1"/>
              </p:cNvSpPr>
              <p:nvPr/>
            </p:nvSpPr>
            <p:spPr bwMode="auto">
              <a:xfrm rot="214580">
                <a:off x="720" y="3504"/>
                <a:ext cx="288" cy="288"/>
              </a:xfrm>
              <a:prstGeom prst="irregularSeal1">
                <a:avLst/>
              </a:prstGeom>
              <a:solidFill>
                <a:srgbClr val="FF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11" name="AutoShape 212"/>
              <p:cNvSpPr>
                <a:spLocks noChangeArrowheads="1"/>
              </p:cNvSpPr>
              <p:nvPr/>
            </p:nvSpPr>
            <p:spPr bwMode="auto">
              <a:xfrm rot="214580">
                <a:off x="288" y="2976"/>
                <a:ext cx="288" cy="288"/>
              </a:xfrm>
              <a:prstGeom prst="irregularSeal1">
                <a:avLst/>
              </a:prstGeom>
              <a:solidFill>
                <a:srgbClr val="FF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12" name="AutoShape 213"/>
              <p:cNvSpPr>
                <a:spLocks noChangeArrowheads="1"/>
              </p:cNvSpPr>
              <p:nvPr/>
            </p:nvSpPr>
            <p:spPr bwMode="auto">
              <a:xfrm rot="214580">
                <a:off x="672" y="3072"/>
                <a:ext cx="288" cy="288"/>
              </a:xfrm>
              <a:prstGeom prst="irregularSeal1">
                <a:avLst/>
              </a:prstGeom>
              <a:solidFill>
                <a:srgbClr val="FF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13" name="AutoShape 214"/>
              <p:cNvSpPr>
                <a:spLocks noChangeArrowheads="1"/>
              </p:cNvSpPr>
              <p:nvPr/>
            </p:nvSpPr>
            <p:spPr bwMode="auto">
              <a:xfrm rot="214580">
                <a:off x="288" y="3360"/>
                <a:ext cx="288" cy="288"/>
              </a:xfrm>
              <a:prstGeom prst="irregularSeal1">
                <a:avLst/>
              </a:prstGeom>
              <a:solidFill>
                <a:srgbClr val="FF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407767" name="AutoShape 215"/>
          <p:cNvSpPr>
            <a:spLocks noChangeArrowheads="1"/>
          </p:cNvSpPr>
          <p:nvPr/>
        </p:nvSpPr>
        <p:spPr bwMode="auto">
          <a:xfrm rot="7341349">
            <a:off x="5816600" y="1754188"/>
            <a:ext cx="152400" cy="685800"/>
          </a:xfrm>
          <a:prstGeom prst="lightningBolt">
            <a:avLst/>
          </a:prstGeom>
          <a:solidFill>
            <a:srgbClr val="E808D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7768" name="AutoShape 216"/>
          <p:cNvSpPr>
            <a:spLocks noChangeArrowheads="1"/>
          </p:cNvSpPr>
          <p:nvPr/>
        </p:nvSpPr>
        <p:spPr bwMode="auto">
          <a:xfrm rot="5576816" flipV="1">
            <a:off x="5485607" y="1677194"/>
            <a:ext cx="150812" cy="609600"/>
          </a:xfrm>
          <a:prstGeom prst="lightningBolt">
            <a:avLst/>
          </a:prstGeom>
          <a:solidFill>
            <a:srgbClr val="E808D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7769" name="AutoShape 217"/>
          <p:cNvSpPr>
            <a:spLocks noChangeArrowheads="1"/>
          </p:cNvSpPr>
          <p:nvPr/>
        </p:nvSpPr>
        <p:spPr bwMode="auto">
          <a:xfrm rot="1585481">
            <a:off x="5345113" y="1317625"/>
            <a:ext cx="698500" cy="77788"/>
          </a:xfrm>
          <a:prstGeom prst="homePlate">
            <a:avLst>
              <a:gd name="adj" fmla="val 224488"/>
            </a:avLst>
          </a:prstGeom>
          <a:solidFill>
            <a:srgbClr val="FA02E8"/>
          </a:solidFill>
          <a:ln w="9525">
            <a:solidFill>
              <a:srgbClr val="FA02E8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800">
              <a:solidFill>
                <a:srgbClr val="FA02E8"/>
              </a:solidFill>
              <a:latin typeface="Arial" pitchFamily="1" charset="0"/>
            </a:endParaRPr>
          </a:p>
        </p:txBody>
      </p:sp>
      <p:sp>
        <p:nvSpPr>
          <p:cNvPr id="37906" name="AutoShape 218"/>
          <p:cNvSpPr>
            <a:spLocks noChangeArrowheads="1"/>
          </p:cNvSpPr>
          <p:nvPr/>
        </p:nvSpPr>
        <p:spPr bwMode="auto">
          <a:xfrm rot="2039302">
            <a:off x="5794375" y="1600200"/>
            <a:ext cx="762000" cy="88900"/>
          </a:xfrm>
          <a:prstGeom prst="chevron">
            <a:avLst>
              <a:gd name="adj" fmla="val 21428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7771" name="Text Box 219"/>
          <p:cNvSpPr txBox="1">
            <a:spLocks noChangeArrowheads="1"/>
          </p:cNvSpPr>
          <p:nvPr/>
        </p:nvSpPr>
        <p:spPr bwMode="auto">
          <a:xfrm>
            <a:off x="457200" y="228600"/>
            <a:ext cx="23749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Comic Sans MS" pitchFamily="1" charset="0"/>
              </a:rPr>
              <a:t>CD40L/CD40</a:t>
            </a:r>
          </a:p>
          <a:p>
            <a:r>
              <a:rPr lang="en-US" sz="2800">
                <a:solidFill>
                  <a:schemeClr val="bg1"/>
                </a:solidFill>
                <a:latin typeface="Comic Sans MS" pitchFamily="1" charset="0"/>
              </a:rPr>
              <a:t>T cell/B cell</a:t>
            </a:r>
            <a:endParaRPr lang="en-US" sz="1800">
              <a:latin typeface="Arial" pitchFamily="1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7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7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07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7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7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07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77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077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407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407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7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407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07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07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607" grpId="0" animBg="1"/>
      <p:bldP spid="407609" grpId="0" animBg="1"/>
      <p:bldP spid="407767" grpId="0" animBg="1"/>
      <p:bldP spid="407768" grpId="0" animBg="1"/>
      <p:bldP spid="407769" grpId="0" animBg="1"/>
      <p:bldP spid="407771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Oval 2"/>
          <p:cNvSpPr>
            <a:spLocks noChangeArrowheads="1"/>
          </p:cNvSpPr>
          <p:nvPr/>
        </p:nvSpPr>
        <p:spPr bwMode="auto">
          <a:xfrm>
            <a:off x="3657600" y="1676400"/>
            <a:ext cx="1219200" cy="1219200"/>
          </a:xfrm>
          <a:prstGeom prst="ellipse">
            <a:avLst/>
          </a:prstGeom>
          <a:solidFill>
            <a:srgbClr val="66FF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2000" b="1">
                <a:latin typeface="Comic Sans MS" pitchFamily="1" charset="0"/>
              </a:rPr>
              <a:t>B cell</a:t>
            </a:r>
          </a:p>
        </p:txBody>
      </p:sp>
      <p:sp>
        <p:nvSpPr>
          <p:cNvPr id="397315" name="Line 3"/>
          <p:cNvSpPr>
            <a:spLocks noChangeShapeType="1"/>
          </p:cNvSpPr>
          <p:nvPr/>
        </p:nvSpPr>
        <p:spPr bwMode="auto">
          <a:xfrm>
            <a:off x="5638800" y="2362200"/>
            <a:ext cx="457200" cy="0"/>
          </a:xfrm>
          <a:prstGeom prst="line">
            <a:avLst/>
          </a:prstGeom>
          <a:noFill/>
          <a:ln w="28575">
            <a:solidFill>
              <a:schemeClr val="bg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9940" name="Group 4"/>
          <p:cNvGrpSpPr>
            <a:grpSpLocks/>
          </p:cNvGrpSpPr>
          <p:nvPr/>
        </p:nvGrpSpPr>
        <p:grpSpPr bwMode="auto">
          <a:xfrm>
            <a:off x="3267075" y="1371600"/>
            <a:ext cx="2019300" cy="1866900"/>
            <a:chOff x="414" y="912"/>
            <a:chExt cx="1272" cy="1176"/>
          </a:xfrm>
        </p:grpSpPr>
        <p:grpSp>
          <p:nvGrpSpPr>
            <p:cNvPr id="39968" name="Group 5"/>
            <p:cNvGrpSpPr>
              <a:grpSpLocks/>
            </p:cNvGrpSpPr>
            <p:nvPr/>
          </p:nvGrpSpPr>
          <p:grpSpPr bwMode="auto">
            <a:xfrm rot="-8716041">
              <a:off x="720" y="1728"/>
              <a:ext cx="180" cy="312"/>
              <a:chOff x="1620" y="2244"/>
              <a:chExt cx="180" cy="312"/>
            </a:xfrm>
          </p:grpSpPr>
          <p:sp>
            <p:nvSpPr>
              <p:cNvPr id="39989" name="Line 6"/>
              <p:cNvSpPr>
                <a:spLocks noChangeShapeType="1"/>
              </p:cNvSpPr>
              <p:nvPr/>
            </p:nvSpPr>
            <p:spPr bwMode="auto">
              <a:xfrm>
                <a:off x="1620" y="2252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90" name="Line 7"/>
              <p:cNvSpPr>
                <a:spLocks noChangeShapeType="1"/>
              </p:cNvSpPr>
              <p:nvPr/>
            </p:nvSpPr>
            <p:spPr bwMode="auto">
              <a:xfrm flipH="1">
                <a:off x="1708" y="2244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91" name="Line 8"/>
              <p:cNvSpPr>
                <a:spLocks noChangeShapeType="1"/>
              </p:cNvSpPr>
              <p:nvPr/>
            </p:nvSpPr>
            <p:spPr bwMode="auto">
              <a:xfrm>
                <a:off x="1716" y="2394"/>
                <a:ext cx="0" cy="162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9969" name="Group 9"/>
            <p:cNvGrpSpPr>
              <a:grpSpLocks/>
            </p:cNvGrpSpPr>
            <p:nvPr/>
          </p:nvGrpSpPr>
          <p:grpSpPr bwMode="auto">
            <a:xfrm rot="9657131">
              <a:off x="1152" y="1776"/>
              <a:ext cx="180" cy="312"/>
              <a:chOff x="1620" y="2244"/>
              <a:chExt cx="180" cy="312"/>
            </a:xfrm>
          </p:grpSpPr>
          <p:sp>
            <p:nvSpPr>
              <p:cNvPr id="39986" name="Line 10"/>
              <p:cNvSpPr>
                <a:spLocks noChangeShapeType="1"/>
              </p:cNvSpPr>
              <p:nvPr/>
            </p:nvSpPr>
            <p:spPr bwMode="auto">
              <a:xfrm>
                <a:off x="1620" y="2252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87" name="Line 11"/>
              <p:cNvSpPr>
                <a:spLocks noChangeShapeType="1"/>
              </p:cNvSpPr>
              <p:nvPr/>
            </p:nvSpPr>
            <p:spPr bwMode="auto">
              <a:xfrm flipH="1">
                <a:off x="1708" y="2244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88" name="Line 12"/>
              <p:cNvSpPr>
                <a:spLocks noChangeShapeType="1"/>
              </p:cNvSpPr>
              <p:nvPr/>
            </p:nvSpPr>
            <p:spPr bwMode="auto">
              <a:xfrm>
                <a:off x="1716" y="2394"/>
                <a:ext cx="0" cy="162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9970" name="Group 13"/>
            <p:cNvGrpSpPr>
              <a:grpSpLocks/>
            </p:cNvGrpSpPr>
            <p:nvPr/>
          </p:nvGrpSpPr>
          <p:grpSpPr bwMode="auto">
            <a:xfrm rot="5989436">
              <a:off x="1440" y="1392"/>
              <a:ext cx="180" cy="312"/>
              <a:chOff x="1620" y="2244"/>
              <a:chExt cx="180" cy="312"/>
            </a:xfrm>
          </p:grpSpPr>
          <p:sp>
            <p:nvSpPr>
              <p:cNvPr id="39983" name="Line 14"/>
              <p:cNvSpPr>
                <a:spLocks noChangeShapeType="1"/>
              </p:cNvSpPr>
              <p:nvPr/>
            </p:nvSpPr>
            <p:spPr bwMode="auto">
              <a:xfrm>
                <a:off x="1620" y="2252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84" name="Line 15"/>
              <p:cNvSpPr>
                <a:spLocks noChangeShapeType="1"/>
              </p:cNvSpPr>
              <p:nvPr/>
            </p:nvSpPr>
            <p:spPr bwMode="auto">
              <a:xfrm flipH="1">
                <a:off x="1708" y="2244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85" name="Line 16"/>
              <p:cNvSpPr>
                <a:spLocks noChangeShapeType="1"/>
              </p:cNvSpPr>
              <p:nvPr/>
            </p:nvSpPr>
            <p:spPr bwMode="auto">
              <a:xfrm>
                <a:off x="1716" y="2394"/>
                <a:ext cx="0" cy="162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9971" name="Group 17"/>
            <p:cNvGrpSpPr>
              <a:grpSpLocks/>
            </p:cNvGrpSpPr>
            <p:nvPr/>
          </p:nvGrpSpPr>
          <p:grpSpPr bwMode="auto">
            <a:xfrm rot="-5400000">
              <a:off x="480" y="1344"/>
              <a:ext cx="180" cy="312"/>
              <a:chOff x="1620" y="2244"/>
              <a:chExt cx="180" cy="312"/>
            </a:xfrm>
          </p:grpSpPr>
          <p:sp>
            <p:nvSpPr>
              <p:cNvPr id="39980" name="Line 18"/>
              <p:cNvSpPr>
                <a:spLocks noChangeShapeType="1"/>
              </p:cNvSpPr>
              <p:nvPr/>
            </p:nvSpPr>
            <p:spPr bwMode="auto">
              <a:xfrm>
                <a:off x="1620" y="2252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81" name="Line 19"/>
              <p:cNvSpPr>
                <a:spLocks noChangeShapeType="1"/>
              </p:cNvSpPr>
              <p:nvPr/>
            </p:nvSpPr>
            <p:spPr bwMode="auto">
              <a:xfrm flipH="1">
                <a:off x="1708" y="2244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82" name="Line 20"/>
              <p:cNvSpPr>
                <a:spLocks noChangeShapeType="1"/>
              </p:cNvSpPr>
              <p:nvPr/>
            </p:nvSpPr>
            <p:spPr bwMode="auto">
              <a:xfrm>
                <a:off x="1716" y="2394"/>
                <a:ext cx="0" cy="162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9972" name="Group 21"/>
            <p:cNvGrpSpPr>
              <a:grpSpLocks/>
            </p:cNvGrpSpPr>
            <p:nvPr/>
          </p:nvGrpSpPr>
          <p:grpSpPr bwMode="auto">
            <a:xfrm rot="2332000">
              <a:off x="1212" y="936"/>
              <a:ext cx="180" cy="312"/>
              <a:chOff x="1620" y="2244"/>
              <a:chExt cx="180" cy="312"/>
            </a:xfrm>
          </p:grpSpPr>
          <p:sp>
            <p:nvSpPr>
              <p:cNvPr id="39977" name="Line 22"/>
              <p:cNvSpPr>
                <a:spLocks noChangeShapeType="1"/>
              </p:cNvSpPr>
              <p:nvPr/>
            </p:nvSpPr>
            <p:spPr bwMode="auto">
              <a:xfrm>
                <a:off x="1620" y="2252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78" name="Line 23"/>
              <p:cNvSpPr>
                <a:spLocks noChangeShapeType="1"/>
              </p:cNvSpPr>
              <p:nvPr/>
            </p:nvSpPr>
            <p:spPr bwMode="auto">
              <a:xfrm flipH="1">
                <a:off x="1708" y="2244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79" name="Line 24"/>
              <p:cNvSpPr>
                <a:spLocks noChangeShapeType="1"/>
              </p:cNvSpPr>
              <p:nvPr/>
            </p:nvSpPr>
            <p:spPr bwMode="auto">
              <a:xfrm>
                <a:off x="1716" y="2394"/>
                <a:ext cx="0" cy="162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9973" name="Group 25"/>
            <p:cNvGrpSpPr>
              <a:grpSpLocks/>
            </p:cNvGrpSpPr>
            <p:nvPr/>
          </p:nvGrpSpPr>
          <p:grpSpPr bwMode="auto">
            <a:xfrm rot="-1131749">
              <a:off x="768" y="912"/>
              <a:ext cx="180" cy="312"/>
              <a:chOff x="1620" y="2244"/>
              <a:chExt cx="180" cy="312"/>
            </a:xfrm>
          </p:grpSpPr>
          <p:sp>
            <p:nvSpPr>
              <p:cNvPr id="39974" name="Line 26"/>
              <p:cNvSpPr>
                <a:spLocks noChangeShapeType="1"/>
              </p:cNvSpPr>
              <p:nvPr/>
            </p:nvSpPr>
            <p:spPr bwMode="auto">
              <a:xfrm>
                <a:off x="1620" y="2252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75" name="Line 27"/>
              <p:cNvSpPr>
                <a:spLocks noChangeShapeType="1"/>
              </p:cNvSpPr>
              <p:nvPr/>
            </p:nvSpPr>
            <p:spPr bwMode="auto">
              <a:xfrm flipH="1">
                <a:off x="1708" y="2244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76" name="Line 28"/>
              <p:cNvSpPr>
                <a:spLocks noChangeShapeType="1"/>
              </p:cNvSpPr>
              <p:nvPr/>
            </p:nvSpPr>
            <p:spPr bwMode="auto">
              <a:xfrm>
                <a:off x="1716" y="2394"/>
                <a:ext cx="0" cy="162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9" name="Group 29"/>
          <p:cNvGrpSpPr>
            <a:grpSpLocks/>
          </p:cNvGrpSpPr>
          <p:nvPr/>
        </p:nvGrpSpPr>
        <p:grpSpPr bwMode="auto">
          <a:xfrm>
            <a:off x="3124200" y="1447800"/>
            <a:ext cx="1981200" cy="1828800"/>
            <a:chOff x="1968" y="912"/>
            <a:chExt cx="1248" cy="1152"/>
          </a:xfrm>
        </p:grpSpPr>
        <p:sp>
          <p:nvSpPr>
            <p:cNvPr id="39965" name="AutoShape 30"/>
            <p:cNvSpPr>
              <a:spLocks noChangeArrowheads="1"/>
            </p:cNvSpPr>
            <p:nvPr/>
          </p:nvSpPr>
          <p:spPr bwMode="auto">
            <a:xfrm>
              <a:off x="3120" y="912"/>
              <a:ext cx="96" cy="96"/>
            </a:xfrm>
            <a:prstGeom prst="triangle">
              <a:avLst>
                <a:gd name="adj" fmla="val 50000"/>
              </a:avLst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66" name="AutoShape 31"/>
            <p:cNvSpPr>
              <a:spLocks noChangeArrowheads="1"/>
            </p:cNvSpPr>
            <p:nvPr/>
          </p:nvSpPr>
          <p:spPr bwMode="auto">
            <a:xfrm>
              <a:off x="1968" y="1536"/>
              <a:ext cx="96" cy="96"/>
            </a:xfrm>
            <a:prstGeom prst="triangle">
              <a:avLst>
                <a:gd name="adj" fmla="val 50000"/>
              </a:avLst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67" name="AutoShape 32"/>
            <p:cNvSpPr>
              <a:spLocks noChangeArrowheads="1"/>
            </p:cNvSpPr>
            <p:nvPr/>
          </p:nvSpPr>
          <p:spPr bwMode="auto">
            <a:xfrm rot="-2081710">
              <a:off x="2976" y="1968"/>
              <a:ext cx="96" cy="96"/>
            </a:xfrm>
            <a:prstGeom prst="triangle">
              <a:avLst>
                <a:gd name="adj" fmla="val 50000"/>
              </a:avLst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97345" name="Text Box 33"/>
          <p:cNvSpPr txBox="1">
            <a:spLocks noChangeArrowheads="1"/>
          </p:cNvSpPr>
          <p:nvPr/>
        </p:nvSpPr>
        <p:spPr bwMode="auto">
          <a:xfrm>
            <a:off x="6126163" y="2057400"/>
            <a:ext cx="3017837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3600">
                <a:solidFill>
                  <a:schemeClr val="bg1"/>
                </a:solidFill>
                <a:latin typeface="Comic Sans MS" pitchFamily="1" charset="0"/>
              </a:rPr>
              <a:t>No activation</a:t>
            </a:r>
          </a:p>
        </p:txBody>
      </p:sp>
      <p:grpSp>
        <p:nvGrpSpPr>
          <p:cNvPr id="10" name="Group 34"/>
          <p:cNvGrpSpPr>
            <a:grpSpLocks/>
          </p:cNvGrpSpPr>
          <p:nvPr/>
        </p:nvGrpSpPr>
        <p:grpSpPr bwMode="auto">
          <a:xfrm>
            <a:off x="609600" y="1905000"/>
            <a:ext cx="1219200" cy="1143000"/>
            <a:chOff x="384" y="1200"/>
            <a:chExt cx="768" cy="720"/>
          </a:xfrm>
        </p:grpSpPr>
        <p:grpSp>
          <p:nvGrpSpPr>
            <p:cNvPr id="39945" name="Group 35"/>
            <p:cNvGrpSpPr>
              <a:grpSpLocks/>
            </p:cNvGrpSpPr>
            <p:nvPr/>
          </p:nvGrpSpPr>
          <p:grpSpPr bwMode="auto">
            <a:xfrm>
              <a:off x="384" y="1296"/>
              <a:ext cx="576" cy="288"/>
              <a:chOff x="288" y="1152"/>
              <a:chExt cx="576" cy="288"/>
            </a:xfrm>
          </p:grpSpPr>
          <p:sp>
            <p:nvSpPr>
              <p:cNvPr id="39961" name="AutoShape 36"/>
              <p:cNvSpPr>
                <a:spLocks noChangeArrowheads="1"/>
              </p:cNvSpPr>
              <p:nvPr/>
            </p:nvSpPr>
            <p:spPr bwMode="auto">
              <a:xfrm>
                <a:off x="768" y="1152"/>
                <a:ext cx="96" cy="96"/>
              </a:xfrm>
              <a:prstGeom prst="triangle">
                <a:avLst>
                  <a:gd name="adj" fmla="val 50000"/>
                </a:avLst>
              </a:prstGeom>
              <a:solidFill>
                <a:srgbClr val="FF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9962" name="Group 37"/>
              <p:cNvGrpSpPr>
                <a:grpSpLocks/>
              </p:cNvGrpSpPr>
              <p:nvPr/>
            </p:nvGrpSpPr>
            <p:grpSpPr bwMode="auto">
              <a:xfrm>
                <a:off x="288" y="1248"/>
                <a:ext cx="288" cy="192"/>
                <a:chOff x="288" y="1248"/>
                <a:chExt cx="288" cy="192"/>
              </a:xfrm>
            </p:grpSpPr>
            <p:sp>
              <p:nvSpPr>
                <p:cNvPr id="39963" name="AutoShape 38"/>
                <p:cNvSpPr>
                  <a:spLocks noChangeArrowheads="1"/>
                </p:cNvSpPr>
                <p:nvPr/>
              </p:nvSpPr>
              <p:spPr bwMode="auto">
                <a:xfrm>
                  <a:off x="480" y="1248"/>
                  <a:ext cx="96" cy="96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964" name="AutoShape 39"/>
                <p:cNvSpPr>
                  <a:spLocks noChangeArrowheads="1"/>
                </p:cNvSpPr>
                <p:nvPr/>
              </p:nvSpPr>
              <p:spPr bwMode="auto">
                <a:xfrm rot="-2081710">
                  <a:off x="288" y="1344"/>
                  <a:ext cx="96" cy="96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39946" name="Group 40"/>
            <p:cNvGrpSpPr>
              <a:grpSpLocks/>
            </p:cNvGrpSpPr>
            <p:nvPr/>
          </p:nvGrpSpPr>
          <p:grpSpPr bwMode="auto">
            <a:xfrm rot="-5400000">
              <a:off x="384" y="1344"/>
              <a:ext cx="576" cy="288"/>
              <a:chOff x="288" y="1152"/>
              <a:chExt cx="576" cy="288"/>
            </a:xfrm>
          </p:grpSpPr>
          <p:sp>
            <p:nvSpPr>
              <p:cNvPr id="39957" name="AutoShape 41"/>
              <p:cNvSpPr>
                <a:spLocks noChangeArrowheads="1"/>
              </p:cNvSpPr>
              <p:nvPr/>
            </p:nvSpPr>
            <p:spPr bwMode="auto">
              <a:xfrm>
                <a:off x="768" y="1152"/>
                <a:ext cx="96" cy="96"/>
              </a:xfrm>
              <a:prstGeom prst="triangle">
                <a:avLst>
                  <a:gd name="adj" fmla="val 50000"/>
                </a:avLst>
              </a:prstGeom>
              <a:solidFill>
                <a:srgbClr val="FF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9958" name="Group 42"/>
              <p:cNvGrpSpPr>
                <a:grpSpLocks/>
              </p:cNvGrpSpPr>
              <p:nvPr/>
            </p:nvGrpSpPr>
            <p:grpSpPr bwMode="auto">
              <a:xfrm>
                <a:off x="288" y="1248"/>
                <a:ext cx="288" cy="192"/>
                <a:chOff x="288" y="1248"/>
                <a:chExt cx="288" cy="192"/>
              </a:xfrm>
            </p:grpSpPr>
            <p:sp>
              <p:nvSpPr>
                <p:cNvPr id="39959" name="AutoShape 43"/>
                <p:cNvSpPr>
                  <a:spLocks noChangeArrowheads="1"/>
                </p:cNvSpPr>
                <p:nvPr/>
              </p:nvSpPr>
              <p:spPr bwMode="auto">
                <a:xfrm>
                  <a:off x="480" y="1248"/>
                  <a:ext cx="96" cy="96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960" name="AutoShape 44"/>
                <p:cNvSpPr>
                  <a:spLocks noChangeArrowheads="1"/>
                </p:cNvSpPr>
                <p:nvPr/>
              </p:nvSpPr>
              <p:spPr bwMode="auto">
                <a:xfrm rot="-2081710">
                  <a:off x="288" y="1344"/>
                  <a:ext cx="96" cy="96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39947" name="Group 45"/>
            <p:cNvGrpSpPr>
              <a:grpSpLocks/>
            </p:cNvGrpSpPr>
            <p:nvPr/>
          </p:nvGrpSpPr>
          <p:grpSpPr bwMode="auto">
            <a:xfrm>
              <a:off x="576" y="1392"/>
              <a:ext cx="576" cy="288"/>
              <a:chOff x="288" y="1152"/>
              <a:chExt cx="576" cy="288"/>
            </a:xfrm>
          </p:grpSpPr>
          <p:sp>
            <p:nvSpPr>
              <p:cNvPr id="39953" name="AutoShape 46"/>
              <p:cNvSpPr>
                <a:spLocks noChangeArrowheads="1"/>
              </p:cNvSpPr>
              <p:nvPr/>
            </p:nvSpPr>
            <p:spPr bwMode="auto">
              <a:xfrm>
                <a:off x="768" y="1152"/>
                <a:ext cx="96" cy="96"/>
              </a:xfrm>
              <a:prstGeom prst="triangle">
                <a:avLst>
                  <a:gd name="adj" fmla="val 50000"/>
                </a:avLst>
              </a:prstGeom>
              <a:solidFill>
                <a:srgbClr val="FF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9954" name="Group 47"/>
              <p:cNvGrpSpPr>
                <a:grpSpLocks/>
              </p:cNvGrpSpPr>
              <p:nvPr/>
            </p:nvGrpSpPr>
            <p:grpSpPr bwMode="auto">
              <a:xfrm>
                <a:off x="288" y="1248"/>
                <a:ext cx="288" cy="192"/>
                <a:chOff x="288" y="1248"/>
                <a:chExt cx="288" cy="192"/>
              </a:xfrm>
            </p:grpSpPr>
            <p:sp>
              <p:nvSpPr>
                <p:cNvPr id="39955" name="AutoShape 48"/>
                <p:cNvSpPr>
                  <a:spLocks noChangeArrowheads="1"/>
                </p:cNvSpPr>
                <p:nvPr/>
              </p:nvSpPr>
              <p:spPr bwMode="auto">
                <a:xfrm>
                  <a:off x="480" y="1248"/>
                  <a:ext cx="96" cy="96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956" name="AutoShape 49"/>
                <p:cNvSpPr>
                  <a:spLocks noChangeArrowheads="1"/>
                </p:cNvSpPr>
                <p:nvPr/>
              </p:nvSpPr>
              <p:spPr bwMode="auto">
                <a:xfrm rot="-2081710">
                  <a:off x="288" y="1344"/>
                  <a:ext cx="96" cy="96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39948" name="Group 50"/>
            <p:cNvGrpSpPr>
              <a:grpSpLocks/>
            </p:cNvGrpSpPr>
            <p:nvPr/>
          </p:nvGrpSpPr>
          <p:grpSpPr bwMode="auto">
            <a:xfrm>
              <a:off x="432" y="1632"/>
              <a:ext cx="576" cy="288"/>
              <a:chOff x="288" y="1152"/>
              <a:chExt cx="576" cy="288"/>
            </a:xfrm>
          </p:grpSpPr>
          <p:sp>
            <p:nvSpPr>
              <p:cNvPr id="39949" name="AutoShape 51"/>
              <p:cNvSpPr>
                <a:spLocks noChangeArrowheads="1"/>
              </p:cNvSpPr>
              <p:nvPr/>
            </p:nvSpPr>
            <p:spPr bwMode="auto">
              <a:xfrm>
                <a:off x="768" y="1152"/>
                <a:ext cx="96" cy="96"/>
              </a:xfrm>
              <a:prstGeom prst="triangle">
                <a:avLst>
                  <a:gd name="adj" fmla="val 50000"/>
                </a:avLst>
              </a:prstGeom>
              <a:solidFill>
                <a:srgbClr val="FF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39950" name="Group 52"/>
              <p:cNvGrpSpPr>
                <a:grpSpLocks/>
              </p:cNvGrpSpPr>
              <p:nvPr/>
            </p:nvGrpSpPr>
            <p:grpSpPr bwMode="auto">
              <a:xfrm>
                <a:off x="288" y="1248"/>
                <a:ext cx="288" cy="192"/>
                <a:chOff x="288" y="1248"/>
                <a:chExt cx="288" cy="192"/>
              </a:xfrm>
            </p:grpSpPr>
            <p:sp>
              <p:nvSpPr>
                <p:cNvPr id="39951" name="AutoShape 53"/>
                <p:cNvSpPr>
                  <a:spLocks noChangeArrowheads="1"/>
                </p:cNvSpPr>
                <p:nvPr/>
              </p:nvSpPr>
              <p:spPr bwMode="auto">
                <a:xfrm>
                  <a:off x="480" y="1248"/>
                  <a:ext cx="96" cy="96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9952" name="AutoShape 54"/>
                <p:cNvSpPr>
                  <a:spLocks noChangeArrowheads="1"/>
                </p:cNvSpPr>
                <p:nvPr/>
              </p:nvSpPr>
              <p:spPr bwMode="auto">
                <a:xfrm rot="-2081710">
                  <a:off x="288" y="1344"/>
                  <a:ext cx="96" cy="96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FF00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397367" name="Text Box 55"/>
          <p:cNvSpPr txBox="1">
            <a:spLocks noChangeArrowheads="1"/>
          </p:cNvSpPr>
          <p:nvPr/>
        </p:nvSpPr>
        <p:spPr bwMode="auto">
          <a:xfrm>
            <a:off x="6126163" y="3581400"/>
            <a:ext cx="2614612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3600">
                <a:solidFill>
                  <a:schemeClr val="bg1"/>
                </a:solidFill>
                <a:latin typeface="Comic Sans MS" pitchFamily="1" charset="0"/>
              </a:rPr>
              <a:t>Not able to</a:t>
            </a:r>
          </a:p>
          <a:p>
            <a:pPr eaLnBrk="0" hangingPunct="0"/>
            <a:r>
              <a:rPr lang="en-US" sz="3600">
                <a:solidFill>
                  <a:schemeClr val="bg1"/>
                </a:solidFill>
                <a:latin typeface="Comic Sans MS" pitchFamily="1" charset="0"/>
              </a:rPr>
              <a:t>crosslink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7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7315" grpId="0" animBg="1"/>
      <p:bldP spid="397345" grpId="0" autoUpdateAnimBg="0"/>
      <p:bldP spid="397367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4"/>
          <p:cNvSpPr txBox="1">
            <a:spLocks noChangeArrowheads="1"/>
          </p:cNvSpPr>
          <p:nvPr/>
        </p:nvSpPr>
        <p:spPr bwMode="auto">
          <a:xfrm>
            <a:off x="5486400" y="990600"/>
            <a:ext cx="3014663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3200">
                <a:solidFill>
                  <a:schemeClr val="bg1"/>
                </a:solidFill>
                <a:latin typeface="Comic Sans MS" pitchFamily="1" charset="0"/>
              </a:rPr>
              <a:t>NO PROTEIN!!</a:t>
            </a:r>
          </a:p>
        </p:txBody>
      </p:sp>
      <p:sp>
        <p:nvSpPr>
          <p:cNvPr id="41987" name="Text Box 5"/>
          <p:cNvSpPr txBox="1">
            <a:spLocks noChangeArrowheads="1"/>
          </p:cNvSpPr>
          <p:nvPr/>
        </p:nvSpPr>
        <p:spPr bwMode="auto">
          <a:xfrm>
            <a:off x="5486400" y="2667000"/>
            <a:ext cx="33528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/>
            <a:r>
              <a:rPr lang="en-US" sz="3200">
                <a:solidFill>
                  <a:schemeClr val="bg1"/>
                </a:solidFill>
                <a:latin typeface="Comic Sans MS" pitchFamily="1" charset="0"/>
              </a:rPr>
              <a:t>Only IgM made!</a:t>
            </a:r>
          </a:p>
        </p:txBody>
      </p:sp>
      <p:pic>
        <p:nvPicPr>
          <p:cNvPr id="4198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304800"/>
            <a:ext cx="3657600" cy="6243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9" name="Text Box 7"/>
          <p:cNvSpPr txBox="1">
            <a:spLocks noChangeArrowheads="1"/>
          </p:cNvSpPr>
          <p:nvPr/>
        </p:nvSpPr>
        <p:spPr bwMode="auto">
          <a:xfrm>
            <a:off x="5105400" y="228600"/>
            <a:ext cx="33655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rgbClr val="FF0000"/>
                </a:solidFill>
                <a:latin typeface="Comic Sans MS" pitchFamily="1" charset="0"/>
              </a:rPr>
              <a:t>T independent </a:t>
            </a:r>
            <a:endParaRPr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4"/>
          <p:cNvSpPr txBox="1">
            <a:spLocks noChangeArrowheads="1"/>
          </p:cNvSpPr>
          <p:nvPr/>
        </p:nvSpPr>
        <p:spPr bwMode="auto">
          <a:xfrm>
            <a:off x="1447800" y="0"/>
            <a:ext cx="55626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>
                <a:latin typeface="Chalkboard" pitchFamily="1" charset="0"/>
              </a:rPr>
              <a:t>Antibodies!!!!</a:t>
            </a:r>
            <a:endParaRPr lang="en-US"/>
          </a:p>
        </p:txBody>
      </p:sp>
      <p:pic>
        <p:nvPicPr>
          <p:cNvPr id="4403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533400"/>
            <a:ext cx="7620000" cy="452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6" name="Picture 3" descr="nes95432_16_0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3429000"/>
            <a:ext cx="8308975" cy="301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381000"/>
            <a:ext cx="7419975" cy="6243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07_00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381000"/>
            <a:ext cx="8229600" cy="622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3505200"/>
            <a:ext cx="7697788" cy="304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7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3962400" cy="333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3213" y="1639888"/>
            <a:ext cx="8535987" cy="357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1" charset="-128"/>
                <a:cs typeface="ＭＳ Ｐゴシック" pitchFamily="1" charset="-128"/>
              </a:rPr>
              <a:t>Figure 2-23</a:t>
            </a: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28825" y="306388"/>
            <a:ext cx="5084763" cy="6243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1" charset="-128"/>
                <a:cs typeface="ＭＳ Ｐゴシック" pitchFamily="1" charset="-128"/>
              </a:rPr>
              <a:t>Figure 7-17</a:t>
            </a:r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50938" y="306388"/>
            <a:ext cx="6840537" cy="6243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5486400" y="2362200"/>
            <a:ext cx="895350" cy="495300"/>
            <a:chOff x="1920" y="1344"/>
            <a:chExt cx="564" cy="312"/>
          </a:xfrm>
        </p:grpSpPr>
        <p:grpSp>
          <p:nvGrpSpPr>
            <p:cNvPr id="56381" name="Group 3"/>
            <p:cNvGrpSpPr>
              <a:grpSpLocks/>
            </p:cNvGrpSpPr>
            <p:nvPr/>
          </p:nvGrpSpPr>
          <p:grpSpPr bwMode="auto">
            <a:xfrm>
              <a:off x="2304" y="1344"/>
              <a:ext cx="180" cy="312"/>
              <a:chOff x="1620" y="2244"/>
              <a:chExt cx="180" cy="312"/>
            </a:xfrm>
          </p:grpSpPr>
          <p:sp>
            <p:nvSpPr>
              <p:cNvPr id="56383" name="Line 4"/>
              <p:cNvSpPr>
                <a:spLocks noChangeShapeType="1"/>
              </p:cNvSpPr>
              <p:nvPr/>
            </p:nvSpPr>
            <p:spPr bwMode="auto">
              <a:xfrm>
                <a:off x="1620" y="2252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384" name="Line 5"/>
              <p:cNvSpPr>
                <a:spLocks noChangeShapeType="1"/>
              </p:cNvSpPr>
              <p:nvPr/>
            </p:nvSpPr>
            <p:spPr bwMode="auto">
              <a:xfrm flipH="1">
                <a:off x="1708" y="2244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385" name="Line 6"/>
              <p:cNvSpPr>
                <a:spLocks noChangeShapeType="1"/>
              </p:cNvSpPr>
              <p:nvPr/>
            </p:nvSpPr>
            <p:spPr bwMode="auto">
              <a:xfrm>
                <a:off x="1716" y="2394"/>
                <a:ext cx="0" cy="162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6382" name="Line 7"/>
            <p:cNvSpPr>
              <a:spLocks noChangeShapeType="1"/>
            </p:cNvSpPr>
            <p:nvPr/>
          </p:nvSpPr>
          <p:spPr bwMode="auto">
            <a:xfrm>
              <a:off x="1920" y="1536"/>
              <a:ext cx="288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6323" name="Group 8"/>
          <p:cNvGrpSpPr>
            <a:grpSpLocks/>
          </p:cNvGrpSpPr>
          <p:nvPr/>
        </p:nvGrpSpPr>
        <p:grpSpPr bwMode="auto">
          <a:xfrm>
            <a:off x="3238500" y="1600200"/>
            <a:ext cx="2019300" cy="1866900"/>
            <a:chOff x="2040" y="2376"/>
            <a:chExt cx="1272" cy="1176"/>
          </a:xfrm>
        </p:grpSpPr>
        <p:sp>
          <p:nvSpPr>
            <p:cNvPr id="56355" name="Oval 9"/>
            <p:cNvSpPr>
              <a:spLocks noChangeArrowheads="1"/>
            </p:cNvSpPr>
            <p:nvPr/>
          </p:nvSpPr>
          <p:spPr bwMode="auto">
            <a:xfrm>
              <a:off x="2298" y="2568"/>
              <a:ext cx="768" cy="768"/>
            </a:xfrm>
            <a:prstGeom prst="ellipse">
              <a:avLst/>
            </a:prstGeom>
            <a:solidFill>
              <a:srgbClr val="66FF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>
                  <a:latin typeface="Comic Sans MS" pitchFamily="1" charset="0"/>
                </a:rPr>
                <a:t>B(m) cell</a:t>
              </a:r>
            </a:p>
          </p:txBody>
        </p:sp>
        <p:grpSp>
          <p:nvGrpSpPr>
            <p:cNvPr id="56356" name="Group 10"/>
            <p:cNvGrpSpPr>
              <a:grpSpLocks/>
            </p:cNvGrpSpPr>
            <p:nvPr/>
          </p:nvGrpSpPr>
          <p:grpSpPr bwMode="auto">
            <a:xfrm>
              <a:off x="2040" y="2376"/>
              <a:ext cx="1272" cy="1176"/>
              <a:chOff x="414" y="912"/>
              <a:chExt cx="1272" cy="1176"/>
            </a:xfrm>
          </p:grpSpPr>
          <p:grpSp>
            <p:nvGrpSpPr>
              <p:cNvPr id="56357" name="Group 11"/>
              <p:cNvGrpSpPr>
                <a:grpSpLocks/>
              </p:cNvGrpSpPr>
              <p:nvPr/>
            </p:nvGrpSpPr>
            <p:grpSpPr bwMode="auto">
              <a:xfrm rot="-8716041">
                <a:off x="720" y="1728"/>
                <a:ext cx="180" cy="312"/>
                <a:chOff x="1620" y="2244"/>
                <a:chExt cx="180" cy="312"/>
              </a:xfrm>
            </p:grpSpPr>
            <p:sp>
              <p:nvSpPr>
                <p:cNvPr id="56378" name="Line 12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379" name="Line 13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380" name="Line 14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6358" name="Group 15"/>
              <p:cNvGrpSpPr>
                <a:grpSpLocks/>
              </p:cNvGrpSpPr>
              <p:nvPr/>
            </p:nvGrpSpPr>
            <p:grpSpPr bwMode="auto">
              <a:xfrm rot="9657131">
                <a:off x="1152" y="1776"/>
                <a:ext cx="180" cy="312"/>
                <a:chOff x="1620" y="2244"/>
                <a:chExt cx="180" cy="312"/>
              </a:xfrm>
            </p:grpSpPr>
            <p:sp>
              <p:nvSpPr>
                <p:cNvPr id="56375" name="Line 16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376" name="Line 17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377" name="Line 18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6359" name="Group 19"/>
              <p:cNvGrpSpPr>
                <a:grpSpLocks/>
              </p:cNvGrpSpPr>
              <p:nvPr/>
            </p:nvGrpSpPr>
            <p:grpSpPr bwMode="auto">
              <a:xfrm rot="5989436">
                <a:off x="1440" y="1392"/>
                <a:ext cx="180" cy="312"/>
                <a:chOff x="1620" y="2244"/>
                <a:chExt cx="180" cy="312"/>
              </a:xfrm>
            </p:grpSpPr>
            <p:sp>
              <p:nvSpPr>
                <p:cNvPr id="56372" name="Line 20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373" name="Line 21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374" name="Line 22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6360" name="Group 23"/>
              <p:cNvGrpSpPr>
                <a:grpSpLocks/>
              </p:cNvGrpSpPr>
              <p:nvPr/>
            </p:nvGrpSpPr>
            <p:grpSpPr bwMode="auto">
              <a:xfrm rot="-5400000">
                <a:off x="480" y="1344"/>
                <a:ext cx="180" cy="312"/>
                <a:chOff x="1620" y="2244"/>
                <a:chExt cx="180" cy="312"/>
              </a:xfrm>
            </p:grpSpPr>
            <p:sp>
              <p:nvSpPr>
                <p:cNvPr id="56369" name="Line 24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370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371" name="Line 26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6361" name="Group 27"/>
              <p:cNvGrpSpPr>
                <a:grpSpLocks/>
              </p:cNvGrpSpPr>
              <p:nvPr/>
            </p:nvGrpSpPr>
            <p:grpSpPr bwMode="auto">
              <a:xfrm rot="2332000">
                <a:off x="1212" y="936"/>
                <a:ext cx="180" cy="312"/>
                <a:chOff x="1620" y="2244"/>
                <a:chExt cx="180" cy="312"/>
              </a:xfrm>
            </p:grpSpPr>
            <p:sp>
              <p:nvSpPr>
                <p:cNvPr id="56366" name="Line 28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367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368" name="Line 30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6362" name="Group 31"/>
              <p:cNvGrpSpPr>
                <a:grpSpLocks/>
              </p:cNvGrpSpPr>
              <p:nvPr/>
            </p:nvGrpSpPr>
            <p:grpSpPr bwMode="auto">
              <a:xfrm rot="-1131749">
                <a:off x="768" y="912"/>
                <a:ext cx="180" cy="312"/>
                <a:chOff x="1620" y="2244"/>
                <a:chExt cx="180" cy="312"/>
              </a:xfrm>
            </p:grpSpPr>
            <p:sp>
              <p:nvSpPr>
                <p:cNvPr id="56363" name="Line 32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364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365" name="Line 34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401443" name="AutoShape 35"/>
          <p:cNvSpPr>
            <a:spLocks noChangeArrowheads="1"/>
          </p:cNvSpPr>
          <p:nvPr/>
        </p:nvSpPr>
        <p:spPr bwMode="auto">
          <a:xfrm>
            <a:off x="381000" y="1524000"/>
            <a:ext cx="762000" cy="838200"/>
          </a:xfrm>
          <a:prstGeom prst="sun">
            <a:avLst>
              <a:gd name="adj" fmla="val 25000"/>
            </a:avLst>
          </a:prstGeom>
          <a:solidFill>
            <a:srgbClr val="FF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1444" name="AutoShape 36"/>
          <p:cNvSpPr>
            <a:spLocks noChangeArrowheads="1"/>
          </p:cNvSpPr>
          <p:nvPr/>
        </p:nvSpPr>
        <p:spPr bwMode="auto">
          <a:xfrm>
            <a:off x="3810000" y="3314700"/>
            <a:ext cx="762000" cy="838200"/>
          </a:xfrm>
          <a:prstGeom prst="sun">
            <a:avLst>
              <a:gd name="adj" fmla="val 25000"/>
            </a:avLst>
          </a:prstGeom>
          <a:solidFill>
            <a:srgbClr val="FF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1445" name="AutoShape 37"/>
          <p:cNvSpPr>
            <a:spLocks noChangeArrowheads="1"/>
          </p:cNvSpPr>
          <p:nvPr/>
        </p:nvSpPr>
        <p:spPr bwMode="auto">
          <a:xfrm>
            <a:off x="0" y="2133600"/>
            <a:ext cx="762000" cy="838200"/>
          </a:xfrm>
          <a:prstGeom prst="sun">
            <a:avLst>
              <a:gd name="adj" fmla="val 25000"/>
            </a:avLst>
          </a:prstGeom>
          <a:solidFill>
            <a:srgbClr val="FF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1446" name="AutoShape 38"/>
          <p:cNvSpPr>
            <a:spLocks noChangeArrowheads="1"/>
          </p:cNvSpPr>
          <p:nvPr/>
        </p:nvSpPr>
        <p:spPr bwMode="auto">
          <a:xfrm>
            <a:off x="457200" y="2667000"/>
            <a:ext cx="762000" cy="838200"/>
          </a:xfrm>
          <a:prstGeom prst="sun">
            <a:avLst>
              <a:gd name="adj" fmla="val 25000"/>
            </a:avLst>
          </a:prstGeom>
          <a:solidFill>
            <a:srgbClr val="FF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1447" name="AutoShape 39"/>
          <p:cNvSpPr>
            <a:spLocks noChangeArrowheads="1"/>
          </p:cNvSpPr>
          <p:nvPr/>
        </p:nvSpPr>
        <p:spPr bwMode="auto">
          <a:xfrm>
            <a:off x="609600" y="2057400"/>
            <a:ext cx="762000" cy="838200"/>
          </a:xfrm>
          <a:prstGeom prst="sun">
            <a:avLst>
              <a:gd name="adj" fmla="val 25000"/>
            </a:avLst>
          </a:prstGeom>
          <a:solidFill>
            <a:srgbClr val="FF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" name="Group 40"/>
          <p:cNvGrpSpPr>
            <a:grpSpLocks/>
          </p:cNvGrpSpPr>
          <p:nvPr/>
        </p:nvGrpSpPr>
        <p:grpSpPr bwMode="auto">
          <a:xfrm>
            <a:off x="6019800" y="1354138"/>
            <a:ext cx="2667000" cy="3008312"/>
            <a:chOff x="3936" y="816"/>
            <a:chExt cx="1680" cy="1895"/>
          </a:xfrm>
        </p:grpSpPr>
        <p:sp>
          <p:nvSpPr>
            <p:cNvPr id="56331" name="AutoShape 41"/>
            <p:cNvSpPr>
              <a:spLocks noChangeArrowheads="1"/>
            </p:cNvSpPr>
            <p:nvPr/>
          </p:nvSpPr>
          <p:spPr bwMode="auto">
            <a:xfrm>
              <a:off x="4069" y="1007"/>
              <a:ext cx="502" cy="552"/>
            </a:xfrm>
            <a:prstGeom prst="sun">
              <a:avLst>
                <a:gd name="adj" fmla="val 25000"/>
              </a:avLst>
            </a:prstGeom>
            <a:solidFill>
              <a:srgbClr val="FF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332" name="AutoShape 42"/>
            <p:cNvSpPr>
              <a:spLocks noChangeArrowheads="1"/>
            </p:cNvSpPr>
            <p:nvPr/>
          </p:nvSpPr>
          <p:spPr bwMode="auto">
            <a:xfrm>
              <a:off x="3936" y="1967"/>
              <a:ext cx="480" cy="528"/>
            </a:xfrm>
            <a:prstGeom prst="sun">
              <a:avLst>
                <a:gd name="adj" fmla="val 25000"/>
              </a:avLst>
            </a:prstGeom>
            <a:solidFill>
              <a:srgbClr val="FF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6333" name="Group 43"/>
            <p:cNvGrpSpPr>
              <a:grpSpLocks/>
            </p:cNvGrpSpPr>
            <p:nvPr/>
          </p:nvGrpSpPr>
          <p:grpSpPr bwMode="auto">
            <a:xfrm>
              <a:off x="4320" y="816"/>
              <a:ext cx="1296" cy="1895"/>
              <a:chOff x="4320" y="817"/>
              <a:chExt cx="1296" cy="1895"/>
            </a:xfrm>
          </p:grpSpPr>
          <p:sp>
            <p:nvSpPr>
              <p:cNvPr id="56334" name="AutoShape 44"/>
              <p:cNvSpPr>
                <a:spLocks noChangeArrowheads="1"/>
              </p:cNvSpPr>
              <p:nvPr/>
            </p:nvSpPr>
            <p:spPr bwMode="auto">
              <a:xfrm>
                <a:off x="4608" y="1008"/>
                <a:ext cx="480" cy="528"/>
              </a:xfrm>
              <a:prstGeom prst="sun">
                <a:avLst>
                  <a:gd name="adj" fmla="val 25000"/>
                </a:avLst>
              </a:prstGeom>
              <a:solidFill>
                <a:srgbClr val="FF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335" name="Line 45"/>
              <p:cNvSpPr>
                <a:spLocks noChangeShapeType="1"/>
              </p:cNvSpPr>
              <p:nvPr/>
            </p:nvSpPr>
            <p:spPr bwMode="auto">
              <a:xfrm rot="-8716041">
                <a:off x="5177" y="1211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336" name="Line 46"/>
              <p:cNvSpPr>
                <a:spLocks noChangeShapeType="1"/>
              </p:cNvSpPr>
              <p:nvPr/>
            </p:nvSpPr>
            <p:spPr bwMode="auto">
              <a:xfrm rot="12883959" flipH="1">
                <a:off x="5101" y="1167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337" name="Line 47"/>
              <p:cNvSpPr>
                <a:spLocks noChangeShapeType="1"/>
              </p:cNvSpPr>
              <p:nvPr/>
            </p:nvSpPr>
            <p:spPr bwMode="auto">
              <a:xfrm rot="-8716041">
                <a:off x="5263" y="1065"/>
                <a:ext cx="0" cy="162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338" name="Line 48"/>
              <p:cNvSpPr>
                <a:spLocks noChangeShapeType="1"/>
              </p:cNvSpPr>
              <p:nvPr/>
            </p:nvSpPr>
            <p:spPr bwMode="auto">
              <a:xfrm rot="-2711744">
                <a:off x="4975" y="2201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339" name="Line 49"/>
              <p:cNvSpPr>
                <a:spLocks noChangeShapeType="1"/>
              </p:cNvSpPr>
              <p:nvPr/>
            </p:nvSpPr>
            <p:spPr bwMode="auto">
              <a:xfrm rot="18888256" flipH="1">
                <a:off x="5031" y="2132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340" name="Line 50"/>
              <p:cNvSpPr>
                <a:spLocks noChangeShapeType="1"/>
              </p:cNvSpPr>
              <p:nvPr/>
            </p:nvSpPr>
            <p:spPr bwMode="auto">
              <a:xfrm rot="-2711744">
                <a:off x="5157" y="2265"/>
                <a:ext cx="0" cy="162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341" name="Line 51"/>
              <p:cNvSpPr>
                <a:spLocks noChangeShapeType="1"/>
              </p:cNvSpPr>
              <p:nvPr/>
            </p:nvSpPr>
            <p:spPr bwMode="auto">
              <a:xfrm>
                <a:off x="4320" y="2408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342" name="Line 52"/>
              <p:cNvSpPr>
                <a:spLocks noChangeShapeType="1"/>
              </p:cNvSpPr>
              <p:nvPr/>
            </p:nvSpPr>
            <p:spPr bwMode="auto">
              <a:xfrm flipH="1">
                <a:off x="4408" y="2400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343" name="Line 53"/>
              <p:cNvSpPr>
                <a:spLocks noChangeShapeType="1"/>
              </p:cNvSpPr>
              <p:nvPr/>
            </p:nvSpPr>
            <p:spPr bwMode="auto">
              <a:xfrm>
                <a:off x="4416" y="2550"/>
                <a:ext cx="0" cy="162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344" name="Line 54"/>
              <p:cNvSpPr>
                <a:spLocks noChangeShapeType="1"/>
              </p:cNvSpPr>
              <p:nvPr/>
            </p:nvSpPr>
            <p:spPr bwMode="auto">
              <a:xfrm rot="-5400000">
                <a:off x="4363" y="1925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345" name="Line 55"/>
              <p:cNvSpPr>
                <a:spLocks noChangeShapeType="1"/>
              </p:cNvSpPr>
              <p:nvPr/>
            </p:nvSpPr>
            <p:spPr bwMode="auto">
              <a:xfrm rot="16200000" flipH="1">
                <a:off x="4355" y="1837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346" name="Line 56"/>
              <p:cNvSpPr>
                <a:spLocks noChangeShapeType="1"/>
              </p:cNvSpPr>
              <p:nvPr/>
            </p:nvSpPr>
            <p:spPr bwMode="auto">
              <a:xfrm rot="-5400000">
                <a:off x="4551" y="1875"/>
                <a:ext cx="0" cy="162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347" name="Line 57"/>
              <p:cNvSpPr>
                <a:spLocks noChangeShapeType="1"/>
              </p:cNvSpPr>
              <p:nvPr/>
            </p:nvSpPr>
            <p:spPr bwMode="auto">
              <a:xfrm rot="2332000">
                <a:off x="4947" y="1483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348" name="Line 58"/>
              <p:cNvSpPr>
                <a:spLocks noChangeShapeType="1"/>
              </p:cNvSpPr>
              <p:nvPr/>
            </p:nvSpPr>
            <p:spPr bwMode="auto">
              <a:xfrm rot="2332000" flipH="1">
                <a:off x="5021" y="1532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349" name="Line 59"/>
              <p:cNvSpPr>
                <a:spLocks noChangeShapeType="1"/>
              </p:cNvSpPr>
              <p:nvPr/>
            </p:nvSpPr>
            <p:spPr bwMode="auto">
              <a:xfrm rot="2332000">
                <a:off x="4943" y="1625"/>
                <a:ext cx="0" cy="162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350" name="Line 60"/>
              <p:cNvSpPr>
                <a:spLocks noChangeShapeType="1"/>
              </p:cNvSpPr>
              <p:nvPr/>
            </p:nvSpPr>
            <p:spPr bwMode="auto">
              <a:xfrm rot="10299221">
                <a:off x="4561" y="950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351" name="Line 61"/>
              <p:cNvSpPr>
                <a:spLocks noChangeShapeType="1"/>
              </p:cNvSpPr>
              <p:nvPr/>
            </p:nvSpPr>
            <p:spPr bwMode="auto">
              <a:xfrm rot="10299221" flipH="1">
                <a:off x="4464" y="960"/>
                <a:ext cx="92" cy="162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352" name="Line 62"/>
              <p:cNvSpPr>
                <a:spLocks noChangeShapeType="1"/>
              </p:cNvSpPr>
              <p:nvPr/>
            </p:nvSpPr>
            <p:spPr bwMode="auto">
              <a:xfrm rot="10299221">
                <a:off x="4537" y="817"/>
                <a:ext cx="0" cy="162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353" name="AutoShape 63"/>
              <p:cNvSpPr>
                <a:spLocks noChangeArrowheads="1"/>
              </p:cNvSpPr>
              <p:nvPr/>
            </p:nvSpPr>
            <p:spPr bwMode="auto">
              <a:xfrm>
                <a:off x="5136" y="1296"/>
                <a:ext cx="480" cy="528"/>
              </a:xfrm>
              <a:prstGeom prst="sun">
                <a:avLst>
                  <a:gd name="adj" fmla="val 25000"/>
                </a:avLst>
              </a:prstGeom>
              <a:solidFill>
                <a:srgbClr val="FF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354" name="AutoShape 64"/>
              <p:cNvSpPr>
                <a:spLocks noChangeArrowheads="1"/>
              </p:cNvSpPr>
              <p:nvPr/>
            </p:nvSpPr>
            <p:spPr bwMode="auto">
              <a:xfrm>
                <a:off x="4464" y="1968"/>
                <a:ext cx="480" cy="528"/>
              </a:xfrm>
              <a:prstGeom prst="sun">
                <a:avLst>
                  <a:gd name="adj" fmla="val 25000"/>
                </a:avLst>
              </a:prstGeom>
              <a:solidFill>
                <a:srgbClr val="FF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56330" name="TextBox 64"/>
          <p:cNvSpPr txBox="1">
            <a:spLocks noChangeArrowheads="1"/>
          </p:cNvSpPr>
          <p:nvPr/>
        </p:nvSpPr>
        <p:spPr bwMode="auto">
          <a:xfrm>
            <a:off x="762000" y="381000"/>
            <a:ext cx="397192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Memories….oh the memories-</a:t>
            </a:r>
          </a:p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01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01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01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1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1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443" grpId="0" animBg="1"/>
      <p:bldP spid="401444" grpId="0" animBg="1"/>
      <p:bldP spid="401445" grpId="0" animBg="1"/>
      <p:bldP spid="401446" grpId="0" animBg="1"/>
      <p:bldP spid="40144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16_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0"/>
            <a:ext cx="8694738" cy="619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0"/>
            <a:ext cx="4535488" cy="655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8932" name="Picture 4" descr="Figure 1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62600" y="76200"/>
            <a:ext cx="28194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357188"/>
            <a:ext cx="8382000" cy="614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33400"/>
            <a:ext cx="9144000" cy="422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Box 3"/>
          <p:cNvSpPr txBox="1">
            <a:spLocks noChangeArrowheads="1"/>
          </p:cNvSpPr>
          <p:nvPr/>
        </p:nvSpPr>
        <p:spPr bwMode="auto">
          <a:xfrm>
            <a:off x="914400" y="1905000"/>
            <a:ext cx="73914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FF0000"/>
                </a:solidFill>
              </a:rPr>
              <a:t>How do Antibodies get rid of pathogens?!?!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5800" y="3352800"/>
            <a:ext cx="1524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800" y="93663"/>
            <a:ext cx="7772400" cy="667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2" name="TextBox 4"/>
          <p:cNvSpPr txBox="1">
            <a:spLocks noChangeArrowheads="1"/>
          </p:cNvSpPr>
          <p:nvPr/>
        </p:nvSpPr>
        <p:spPr bwMode="auto">
          <a:xfrm>
            <a:off x="457200" y="533400"/>
            <a:ext cx="25146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Antibodies work in so many different ways-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1" charset="-128"/>
                <a:cs typeface="ＭＳ Ｐゴシック" pitchFamily="1" charset="-128"/>
              </a:rPr>
              <a:t>Figure 7-25</a:t>
            </a:r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" y="152400"/>
            <a:ext cx="8915400" cy="287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1" charset="-128"/>
                <a:cs typeface="ＭＳ Ｐゴシック" pitchFamily="1" charset="-128"/>
              </a:rPr>
              <a:t>Figure 7-28</a:t>
            </a:r>
          </a:p>
        </p:txBody>
      </p:sp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304800"/>
            <a:ext cx="8535988" cy="326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0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19400" y="3167063"/>
            <a:ext cx="5411788" cy="3690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1" charset="-128"/>
                <a:cs typeface="ＭＳ Ｐゴシック" pitchFamily="1" charset="-128"/>
              </a:rPr>
              <a:t>Figure 2-10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228600"/>
            <a:ext cx="7316788" cy="421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914400" y="4800600"/>
            <a:ext cx="7772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>
              <a:buClr>
                <a:schemeClr val="bg1"/>
              </a:buClr>
              <a:buFont typeface="Wingdings" pitchFamily="1" charset="2"/>
              <a:buChar char="Ø"/>
            </a:pPr>
            <a:r>
              <a:rPr lang="en-US">
                <a:solidFill>
                  <a:schemeClr val="bg1"/>
                </a:solidFill>
                <a:latin typeface="Comic Sans MS" pitchFamily="1" charset="0"/>
              </a:rPr>
              <a:t>Interaction between antibody and antigen is based on </a:t>
            </a:r>
          </a:p>
          <a:p>
            <a:pPr lvl="1" eaLnBrk="0" hangingPunct="0">
              <a:buClr>
                <a:schemeClr val="bg1"/>
              </a:buClr>
              <a:buFont typeface="Wingdings" pitchFamily="1" charset="2"/>
              <a:buChar char="Ø"/>
            </a:pPr>
            <a:r>
              <a:rPr lang="en-US">
                <a:solidFill>
                  <a:schemeClr val="bg1"/>
                </a:solidFill>
                <a:latin typeface="Comic Sans MS" pitchFamily="1" charset="0"/>
              </a:rPr>
              <a:t>Hydrogen bonding </a:t>
            </a:r>
          </a:p>
          <a:p>
            <a:pPr lvl="1" eaLnBrk="0" hangingPunct="0">
              <a:buClr>
                <a:schemeClr val="bg1"/>
              </a:buClr>
              <a:buFont typeface="Wingdings" pitchFamily="1" charset="2"/>
              <a:buChar char="Ø"/>
            </a:pPr>
            <a:r>
              <a:rPr lang="en-US">
                <a:solidFill>
                  <a:schemeClr val="bg1"/>
                </a:solidFill>
                <a:latin typeface="Comic Sans MS" pitchFamily="1" charset="0"/>
              </a:rPr>
              <a:t>Hydrophobic interactions</a:t>
            </a:r>
          </a:p>
          <a:p>
            <a:pPr lvl="1" eaLnBrk="0" hangingPunct="0">
              <a:buClr>
                <a:schemeClr val="bg1"/>
              </a:buClr>
              <a:buFont typeface="Wingdings" pitchFamily="1" charset="2"/>
              <a:buChar char="Ø"/>
            </a:pPr>
            <a:r>
              <a:rPr lang="en-US">
                <a:solidFill>
                  <a:schemeClr val="bg1"/>
                </a:solidFill>
                <a:latin typeface="Comic Sans MS" pitchFamily="1" charset="0"/>
              </a:rPr>
              <a:t>Better fit = stronger bond</a:t>
            </a:r>
            <a:endParaRPr lang="en-US">
              <a:latin typeface="Times" pitchFamily="1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1" charset="-128"/>
                <a:cs typeface="ＭＳ Ｐゴシック" pitchFamily="1" charset="-128"/>
              </a:rPr>
              <a:t>Figure 7-23</a:t>
            </a:r>
          </a:p>
        </p:txBody>
      </p:sp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3213" y="696913"/>
            <a:ext cx="8535987" cy="546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 descr="08_00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7038" y="76200"/>
            <a:ext cx="5221287" cy="678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1" charset="-128"/>
                <a:cs typeface="ＭＳ Ｐゴシック" pitchFamily="1" charset="-128"/>
              </a:rPr>
              <a:t>Figure 2-9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04800"/>
            <a:ext cx="5715000" cy="339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2800" y="3162300"/>
            <a:ext cx="5486400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1" charset="-128"/>
                <a:cs typeface="ＭＳ Ｐゴシック" pitchFamily="1" charset="-128"/>
              </a:rPr>
              <a:t>Figure 2-1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28600"/>
            <a:ext cx="8535988" cy="381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495800" y="4146550"/>
            <a:ext cx="5867400" cy="2711450"/>
            <a:chOff x="2832" y="2612"/>
            <a:chExt cx="3696" cy="1708"/>
          </a:xfrm>
        </p:grpSpPr>
        <p:pic>
          <p:nvPicPr>
            <p:cNvPr id="23557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832" y="2612"/>
              <a:ext cx="3696" cy="17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558" name="Oval 6"/>
            <p:cNvSpPr>
              <a:spLocks noChangeArrowheads="1"/>
            </p:cNvSpPr>
            <p:nvPr/>
          </p:nvSpPr>
          <p:spPr bwMode="auto">
            <a:xfrm>
              <a:off x="3120" y="3552"/>
              <a:ext cx="1008" cy="768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59" name="Oval 7"/>
            <p:cNvSpPr>
              <a:spLocks noChangeArrowheads="1"/>
            </p:cNvSpPr>
            <p:nvPr/>
          </p:nvSpPr>
          <p:spPr bwMode="auto">
            <a:xfrm>
              <a:off x="4176" y="3552"/>
              <a:ext cx="960" cy="768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2" name="Group 2"/>
          <p:cNvGrpSpPr>
            <a:grpSpLocks/>
          </p:cNvGrpSpPr>
          <p:nvPr/>
        </p:nvGrpSpPr>
        <p:grpSpPr bwMode="auto">
          <a:xfrm>
            <a:off x="990600" y="1752600"/>
            <a:ext cx="2019300" cy="1866900"/>
            <a:chOff x="846" y="528"/>
            <a:chExt cx="1272" cy="1176"/>
          </a:xfrm>
        </p:grpSpPr>
        <p:sp>
          <p:nvSpPr>
            <p:cNvPr id="25633" name="Oval 3"/>
            <p:cNvSpPr>
              <a:spLocks noChangeArrowheads="1"/>
            </p:cNvSpPr>
            <p:nvPr/>
          </p:nvSpPr>
          <p:spPr bwMode="auto">
            <a:xfrm>
              <a:off x="1104" y="720"/>
              <a:ext cx="768" cy="768"/>
            </a:xfrm>
            <a:prstGeom prst="ellipse">
              <a:avLst/>
            </a:prstGeom>
            <a:solidFill>
              <a:srgbClr val="66FF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>
                  <a:latin typeface="Comic Sans MS" pitchFamily="1" charset="0"/>
                </a:rPr>
                <a:t>B cell</a:t>
              </a:r>
            </a:p>
          </p:txBody>
        </p:sp>
        <p:grpSp>
          <p:nvGrpSpPr>
            <p:cNvPr id="25634" name="Group 4"/>
            <p:cNvGrpSpPr>
              <a:grpSpLocks/>
            </p:cNvGrpSpPr>
            <p:nvPr/>
          </p:nvGrpSpPr>
          <p:grpSpPr bwMode="auto">
            <a:xfrm>
              <a:off x="846" y="528"/>
              <a:ext cx="1272" cy="1176"/>
              <a:chOff x="414" y="912"/>
              <a:chExt cx="1272" cy="1176"/>
            </a:xfrm>
          </p:grpSpPr>
          <p:grpSp>
            <p:nvGrpSpPr>
              <p:cNvPr id="25635" name="Group 5"/>
              <p:cNvGrpSpPr>
                <a:grpSpLocks/>
              </p:cNvGrpSpPr>
              <p:nvPr/>
            </p:nvGrpSpPr>
            <p:grpSpPr bwMode="auto">
              <a:xfrm rot="-8716041">
                <a:off x="720" y="1728"/>
                <a:ext cx="180" cy="312"/>
                <a:chOff x="1620" y="2244"/>
                <a:chExt cx="180" cy="312"/>
              </a:xfrm>
            </p:grpSpPr>
            <p:sp>
              <p:nvSpPr>
                <p:cNvPr id="25656" name="Line 6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657" name="Line 7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658" name="Line 8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5636" name="Group 9"/>
              <p:cNvGrpSpPr>
                <a:grpSpLocks/>
              </p:cNvGrpSpPr>
              <p:nvPr/>
            </p:nvGrpSpPr>
            <p:grpSpPr bwMode="auto">
              <a:xfrm rot="9657131">
                <a:off x="1152" y="1776"/>
                <a:ext cx="180" cy="312"/>
                <a:chOff x="1620" y="2244"/>
                <a:chExt cx="180" cy="312"/>
              </a:xfrm>
            </p:grpSpPr>
            <p:sp>
              <p:nvSpPr>
                <p:cNvPr id="25653" name="Line 10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654" name="Line 11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655" name="Line 12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5637" name="Group 13"/>
              <p:cNvGrpSpPr>
                <a:grpSpLocks/>
              </p:cNvGrpSpPr>
              <p:nvPr/>
            </p:nvGrpSpPr>
            <p:grpSpPr bwMode="auto">
              <a:xfrm rot="5989436">
                <a:off x="1440" y="1392"/>
                <a:ext cx="180" cy="312"/>
                <a:chOff x="1620" y="2244"/>
                <a:chExt cx="180" cy="312"/>
              </a:xfrm>
            </p:grpSpPr>
            <p:sp>
              <p:nvSpPr>
                <p:cNvPr id="25650" name="Line 14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651" name="Line 15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652" name="Line 16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5638" name="Group 17"/>
              <p:cNvGrpSpPr>
                <a:grpSpLocks/>
              </p:cNvGrpSpPr>
              <p:nvPr/>
            </p:nvGrpSpPr>
            <p:grpSpPr bwMode="auto">
              <a:xfrm rot="-5400000">
                <a:off x="480" y="1344"/>
                <a:ext cx="180" cy="312"/>
                <a:chOff x="1620" y="2244"/>
                <a:chExt cx="180" cy="312"/>
              </a:xfrm>
            </p:grpSpPr>
            <p:sp>
              <p:nvSpPr>
                <p:cNvPr id="25647" name="Line 18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648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649" name="Line 20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5639" name="Group 21"/>
              <p:cNvGrpSpPr>
                <a:grpSpLocks/>
              </p:cNvGrpSpPr>
              <p:nvPr/>
            </p:nvGrpSpPr>
            <p:grpSpPr bwMode="auto">
              <a:xfrm rot="2332000">
                <a:off x="1212" y="936"/>
                <a:ext cx="180" cy="312"/>
                <a:chOff x="1620" y="2244"/>
                <a:chExt cx="180" cy="312"/>
              </a:xfrm>
            </p:grpSpPr>
            <p:sp>
              <p:nvSpPr>
                <p:cNvPr id="25644" name="Line 22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645" name="Line 23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646" name="Line 24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5640" name="Group 25"/>
              <p:cNvGrpSpPr>
                <a:grpSpLocks/>
              </p:cNvGrpSpPr>
              <p:nvPr/>
            </p:nvGrpSpPr>
            <p:grpSpPr bwMode="auto">
              <a:xfrm rot="-1131749">
                <a:off x="768" y="912"/>
                <a:ext cx="180" cy="312"/>
                <a:chOff x="1620" y="2244"/>
                <a:chExt cx="180" cy="312"/>
              </a:xfrm>
            </p:grpSpPr>
            <p:sp>
              <p:nvSpPr>
                <p:cNvPr id="25641" name="Line 26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642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643" name="Line 28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0" name="Group 29"/>
          <p:cNvGrpSpPr>
            <a:grpSpLocks/>
          </p:cNvGrpSpPr>
          <p:nvPr/>
        </p:nvGrpSpPr>
        <p:grpSpPr bwMode="auto">
          <a:xfrm>
            <a:off x="4800600" y="1600200"/>
            <a:ext cx="2933700" cy="2628900"/>
            <a:chOff x="3390" y="528"/>
            <a:chExt cx="1272" cy="1176"/>
          </a:xfrm>
        </p:grpSpPr>
        <p:sp>
          <p:nvSpPr>
            <p:cNvPr id="25607" name="Oval 30"/>
            <p:cNvSpPr>
              <a:spLocks noChangeArrowheads="1"/>
            </p:cNvSpPr>
            <p:nvPr/>
          </p:nvSpPr>
          <p:spPr bwMode="auto">
            <a:xfrm>
              <a:off x="3648" y="720"/>
              <a:ext cx="768" cy="768"/>
            </a:xfrm>
            <a:prstGeom prst="ellipse">
              <a:avLst/>
            </a:prstGeom>
            <a:solidFill>
              <a:srgbClr val="66FF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>
                  <a:latin typeface="Comic Sans MS" pitchFamily="1" charset="0"/>
                </a:rPr>
                <a:t>B cell</a:t>
              </a:r>
            </a:p>
          </p:txBody>
        </p:sp>
        <p:grpSp>
          <p:nvGrpSpPr>
            <p:cNvPr id="25608" name="Group 31"/>
            <p:cNvGrpSpPr>
              <a:grpSpLocks/>
            </p:cNvGrpSpPr>
            <p:nvPr/>
          </p:nvGrpSpPr>
          <p:grpSpPr bwMode="auto">
            <a:xfrm>
              <a:off x="3390" y="528"/>
              <a:ext cx="1272" cy="1176"/>
              <a:chOff x="414" y="912"/>
              <a:chExt cx="1272" cy="1176"/>
            </a:xfrm>
          </p:grpSpPr>
          <p:grpSp>
            <p:nvGrpSpPr>
              <p:cNvPr id="25609" name="Group 32"/>
              <p:cNvGrpSpPr>
                <a:grpSpLocks/>
              </p:cNvGrpSpPr>
              <p:nvPr/>
            </p:nvGrpSpPr>
            <p:grpSpPr bwMode="auto">
              <a:xfrm rot="-8716041">
                <a:off x="720" y="1728"/>
                <a:ext cx="180" cy="312"/>
                <a:chOff x="1620" y="2244"/>
                <a:chExt cx="180" cy="312"/>
              </a:xfrm>
            </p:grpSpPr>
            <p:sp>
              <p:nvSpPr>
                <p:cNvPr id="25630" name="Line 33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631" name="Line 34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632" name="Line 35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5610" name="Group 36"/>
              <p:cNvGrpSpPr>
                <a:grpSpLocks/>
              </p:cNvGrpSpPr>
              <p:nvPr/>
            </p:nvGrpSpPr>
            <p:grpSpPr bwMode="auto">
              <a:xfrm rot="9657131">
                <a:off x="1152" y="1776"/>
                <a:ext cx="180" cy="312"/>
                <a:chOff x="1620" y="2244"/>
                <a:chExt cx="180" cy="312"/>
              </a:xfrm>
            </p:grpSpPr>
            <p:sp>
              <p:nvSpPr>
                <p:cNvPr id="25627" name="Line 37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628" name="Line 38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629" name="Line 39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5611" name="Group 40"/>
              <p:cNvGrpSpPr>
                <a:grpSpLocks/>
              </p:cNvGrpSpPr>
              <p:nvPr/>
            </p:nvGrpSpPr>
            <p:grpSpPr bwMode="auto">
              <a:xfrm rot="5989436">
                <a:off x="1440" y="1392"/>
                <a:ext cx="180" cy="312"/>
                <a:chOff x="1620" y="2244"/>
                <a:chExt cx="180" cy="312"/>
              </a:xfrm>
            </p:grpSpPr>
            <p:sp>
              <p:nvSpPr>
                <p:cNvPr id="25624" name="Line 41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625" name="Line 42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626" name="Line 43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5612" name="Group 44"/>
              <p:cNvGrpSpPr>
                <a:grpSpLocks/>
              </p:cNvGrpSpPr>
              <p:nvPr/>
            </p:nvGrpSpPr>
            <p:grpSpPr bwMode="auto">
              <a:xfrm rot="-5400000">
                <a:off x="480" y="1344"/>
                <a:ext cx="180" cy="312"/>
                <a:chOff x="1620" y="2244"/>
                <a:chExt cx="180" cy="312"/>
              </a:xfrm>
            </p:grpSpPr>
            <p:sp>
              <p:nvSpPr>
                <p:cNvPr id="25621" name="Line 45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622" name="Line 46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623" name="Line 47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5613" name="Group 48"/>
              <p:cNvGrpSpPr>
                <a:grpSpLocks/>
              </p:cNvGrpSpPr>
              <p:nvPr/>
            </p:nvGrpSpPr>
            <p:grpSpPr bwMode="auto">
              <a:xfrm rot="2332000">
                <a:off x="1212" y="936"/>
                <a:ext cx="180" cy="312"/>
                <a:chOff x="1620" y="2244"/>
                <a:chExt cx="180" cy="312"/>
              </a:xfrm>
            </p:grpSpPr>
            <p:sp>
              <p:nvSpPr>
                <p:cNvPr id="25618" name="Line 49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619" name="Line 50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620" name="Line 51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5614" name="Group 52"/>
              <p:cNvGrpSpPr>
                <a:grpSpLocks/>
              </p:cNvGrpSpPr>
              <p:nvPr/>
            </p:nvGrpSpPr>
            <p:grpSpPr bwMode="auto">
              <a:xfrm rot="-1131749">
                <a:off x="768" y="912"/>
                <a:ext cx="180" cy="312"/>
                <a:chOff x="1620" y="2244"/>
                <a:chExt cx="180" cy="312"/>
              </a:xfrm>
            </p:grpSpPr>
            <p:sp>
              <p:nvSpPr>
                <p:cNvPr id="25615" name="Line 53"/>
                <p:cNvSpPr>
                  <a:spLocks noChangeShapeType="1"/>
                </p:cNvSpPr>
                <p:nvPr/>
              </p:nvSpPr>
              <p:spPr bwMode="auto">
                <a:xfrm>
                  <a:off x="1620" y="2252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616" name="Line 54"/>
                <p:cNvSpPr>
                  <a:spLocks noChangeShapeType="1"/>
                </p:cNvSpPr>
                <p:nvPr/>
              </p:nvSpPr>
              <p:spPr bwMode="auto">
                <a:xfrm flipH="1">
                  <a:off x="1708" y="2244"/>
                  <a:ext cx="92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617" name="Line 55"/>
                <p:cNvSpPr>
                  <a:spLocks noChangeShapeType="1"/>
                </p:cNvSpPr>
                <p:nvPr/>
              </p:nvSpPr>
              <p:spPr bwMode="auto">
                <a:xfrm>
                  <a:off x="1716" y="2394"/>
                  <a:ext cx="0" cy="162"/>
                </a:xfrm>
                <a:prstGeom prst="line">
                  <a:avLst/>
                </a:prstGeom>
                <a:noFill/>
                <a:ln w="38100">
                  <a:solidFill>
                    <a:srgbClr val="66FF33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25604" name="Text Box 56"/>
          <p:cNvSpPr txBox="1">
            <a:spLocks noChangeArrowheads="1"/>
          </p:cNvSpPr>
          <p:nvPr/>
        </p:nvSpPr>
        <p:spPr bwMode="auto">
          <a:xfrm>
            <a:off x="76200" y="152400"/>
            <a:ext cx="9110663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rgbClr val="FF0000"/>
                </a:solidFill>
                <a:latin typeface="Comic Sans MS" pitchFamily="1" charset="0"/>
                <a:ea typeface="Times New Roman" pitchFamily="1" charset="0"/>
                <a:cs typeface="Times New Roman" pitchFamily="1" charset="0"/>
              </a:rPr>
              <a:t>Signal 1 for B cells is the crosslinking of</a:t>
            </a:r>
          </a:p>
          <a:p>
            <a:r>
              <a:rPr lang="en-US" sz="3600">
                <a:solidFill>
                  <a:srgbClr val="FF0000"/>
                </a:solidFill>
                <a:latin typeface="Comic Sans MS" pitchFamily="1" charset="0"/>
                <a:ea typeface="Times New Roman" pitchFamily="1" charset="0"/>
                <a:cs typeface="Times New Roman" pitchFamily="1" charset="0"/>
              </a:rPr>
              <a:t>Two BCRs on the surface of a naïve B cell</a:t>
            </a:r>
            <a:r>
              <a:rPr lang="en-US" sz="3600">
                <a:solidFill>
                  <a:srgbClr val="FFFF00"/>
                </a:solidFill>
                <a:latin typeface="Comic Sans MS" pitchFamily="1" charset="0"/>
                <a:ea typeface="Times New Roman" pitchFamily="1" charset="0"/>
                <a:cs typeface="Times New Roman" pitchFamily="1" charset="0"/>
              </a:rPr>
              <a:t>.</a:t>
            </a:r>
          </a:p>
        </p:txBody>
      </p:sp>
      <p:sp>
        <p:nvSpPr>
          <p:cNvPr id="394297" name="AutoShape 57"/>
          <p:cNvSpPr>
            <a:spLocks noChangeArrowheads="1"/>
          </p:cNvSpPr>
          <p:nvPr/>
        </p:nvSpPr>
        <p:spPr bwMode="auto">
          <a:xfrm rot="-3046622">
            <a:off x="6896100" y="3390900"/>
            <a:ext cx="1219200" cy="685800"/>
          </a:xfrm>
          <a:prstGeom prst="irregularSeal1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606" name="Text Box 58"/>
          <p:cNvSpPr txBox="1">
            <a:spLocks noChangeArrowheads="1"/>
          </p:cNvSpPr>
          <p:nvPr/>
        </p:nvSpPr>
        <p:spPr bwMode="auto">
          <a:xfrm>
            <a:off x="227013" y="4572000"/>
            <a:ext cx="9015412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rgbClr val="FF0000"/>
                </a:solidFill>
                <a:latin typeface="Comic Sans MS" pitchFamily="1" charset="0"/>
                <a:ea typeface="Times New Roman" pitchFamily="1" charset="0"/>
                <a:cs typeface="Times New Roman" pitchFamily="1" charset="0"/>
              </a:rPr>
              <a:t>Signal 2 for B cells is produced by an</a:t>
            </a:r>
          </a:p>
          <a:p>
            <a:r>
              <a:rPr lang="en-US" sz="3600">
                <a:solidFill>
                  <a:srgbClr val="FF0000"/>
                </a:solidFill>
                <a:latin typeface="Comic Sans MS" pitchFamily="1" charset="0"/>
                <a:ea typeface="Times New Roman" pitchFamily="1" charset="0"/>
                <a:cs typeface="Times New Roman" pitchFamily="1" charset="0"/>
              </a:rPr>
              <a:t>activated T helper cell by the production</a:t>
            </a:r>
          </a:p>
          <a:p>
            <a:r>
              <a:rPr lang="en-US" sz="3600">
                <a:solidFill>
                  <a:srgbClr val="FF0000"/>
                </a:solidFill>
                <a:latin typeface="Comic Sans MS" pitchFamily="1" charset="0"/>
                <a:ea typeface="Times New Roman" pitchFamily="1" charset="0"/>
                <a:cs typeface="Times New Roman" pitchFamily="1" charset="0"/>
              </a:rPr>
              <a:t>of specific cytokines.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4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4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29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1371600" y="5638800"/>
            <a:ext cx="7772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eaLnBrk="0" hangingPunct="0"/>
            <a:r>
              <a:rPr lang="en-US">
                <a:solidFill>
                  <a:schemeClr val="bg1"/>
                </a:solidFill>
                <a:latin typeface="Comic Sans MS" pitchFamily="1" charset="0"/>
              </a:rPr>
              <a:t>In order for B cells to become fully activated it needs T cell help from a CD4 cell.</a:t>
            </a:r>
          </a:p>
          <a:p>
            <a:pPr eaLnBrk="0" hangingPunct="0"/>
            <a:endParaRPr lang="en-US">
              <a:latin typeface="Times" pitchFamily="1" charset="0"/>
            </a:endParaRPr>
          </a:p>
        </p:txBody>
      </p:sp>
      <p:pic>
        <p:nvPicPr>
          <p:cNvPr id="27651" name="Picture 3" descr="07_00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228600"/>
            <a:ext cx="7620000" cy="538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3" descr="07_00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47675"/>
            <a:ext cx="9144000" cy="526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3" descr="16_0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0"/>
            <a:ext cx="58769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</TotalTime>
  <Words>237</Words>
  <Application>Microsoft Macintosh PowerPoint</Application>
  <PresentationFormat>On-screen Show (4:3)</PresentationFormat>
  <Paragraphs>83</Paragraphs>
  <Slides>31</Slides>
  <Notes>31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Default Design</vt:lpstr>
      <vt:lpstr>PowerPoint Presentation</vt:lpstr>
      <vt:lpstr>Figure 2-23</vt:lpstr>
      <vt:lpstr>Figure 2-10</vt:lpstr>
      <vt:lpstr>Figure 2-9</vt:lpstr>
      <vt:lpstr>Figure 2-1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Figure 7-17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Figure 7-25</vt:lpstr>
      <vt:lpstr>Figure 7-28</vt:lpstr>
      <vt:lpstr>Figure 7-23</vt:lpstr>
      <vt:lpstr>PowerPoint Presentation</vt:lpstr>
    </vt:vector>
  </TitlesOfParts>
  <Company>UNC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Lorrie Cramer</dc:creator>
  <cp:lastModifiedBy>Lola Stamm</cp:lastModifiedBy>
  <cp:revision>151</cp:revision>
  <dcterms:created xsi:type="dcterms:W3CDTF">2012-01-03T15:04:05Z</dcterms:created>
  <dcterms:modified xsi:type="dcterms:W3CDTF">2017-08-25T15:33:38Z</dcterms:modified>
</cp:coreProperties>
</file>